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1.xml" ContentType="application/vnd.openxmlformats-officedocument.presentationml.tag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72" r:id="rId1"/>
  </p:sldMasterIdLst>
  <p:sldIdLst>
    <p:sldId id="256" r:id="rId2"/>
    <p:sldId id="257" r:id="rId3"/>
    <p:sldId id="258" r:id="rId4"/>
    <p:sldId id="259" r:id="rId5"/>
    <p:sldId id="260"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6" r:id="rId26"/>
    <p:sldId id="281" r:id="rId27"/>
    <p:sldId id="282" r:id="rId28"/>
    <p:sldId id="283" r:id="rId29"/>
    <p:sldId id="284" r:id="rId30"/>
    <p:sldId id="285" r:id="rId31"/>
  </p:sldIdLst>
  <p:sldSz cx="9144000" cy="6858000" type="screen4x3"/>
  <p:notesSz cx="6858000" cy="9144000"/>
  <p:defaultTextStyle>
    <a:defPPr>
      <a:defRPr lang="ar-YE"/>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84380"/>
    <p:restoredTop sz="94660"/>
  </p:normalViewPr>
  <p:slideViewPr>
    <p:cSldViewPr>
      <p:cViewPr varScale="1">
        <p:scale>
          <a:sx n="40" d="100"/>
          <a:sy n="40" d="100"/>
        </p:scale>
        <p:origin x="-1182" y="-132"/>
      </p:cViewPr>
      <p:guideLst>
        <p:guide orient="horz" pos="2160"/>
        <p:guide pos="2880"/>
      </p:guideLst>
    </p:cSldViewPr>
  </p:slideViewPr>
  <p:notesTextViewPr>
    <p:cViewPr>
      <p:scale>
        <a:sx n="1" d="1"/>
        <a:sy n="1" d="1"/>
      </p:scale>
      <p:origin x="0" y="0"/>
    </p:cViewPr>
  </p:notesTextViewPr>
  <p:sorterViewPr>
    <p:cViewPr>
      <p:scale>
        <a:sx n="100" d="100"/>
        <a:sy n="100" d="100"/>
      </p:scale>
      <p:origin x="0" y="302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1" Type="http://schemas.openxmlformats.org/officeDocument/2006/relationships/image" Target="../media/image4.jpg"/></Relationships>
</file>

<file path=ppt/diagrams/_rels/drawing1.xml.rels><?xml version="1.0" encoding="UTF-8" standalone="yes"?>
<Relationships xmlns="http://schemas.openxmlformats.org/package/2006/relationships"><Relationship Id="rId1" Type="http://schemas.openxmlformats.org/officeDocument/2006/relationships/image" Target="../media/image4.jpg"/></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5A194B2-A674-4F1D-9646-78FA7DCEE24F}" type="doc">
      <dgm:prSet loTypeId="urn:microsoft.com/office/officeart/2008/layout/CircularPictureCallout" loCatId="picture" qsTypeId="urn:microsoft.com/office/officeart/2005/8/quickstyle/simple1" qsCatId="simple" csTypeId="urn:microsoft.com/office/officeart/2005/8/colors/accent2_1" csCatId="accent2" phldr="1"/>
      <dgm:spPr/>
    </dgm:pt>
    <dgm:pt modelId="{94817087-2430-4CDC-A7B6-42B0C295B50A}">
      <dgm:prSet phldrT="[نص]"/>
      <dgm:spPr/>
      <dgm:t>
        <a:bodyPr/>
        <a:lstStyle/>
        <a:p>
          <a:pPr rtl="1"/>
          <a:r>
            <a:rPr lang="ar-YE" dirty="0" smtClean="0"/>
            <a:t>الصديق</a:t>
          </a:r>
          <a:endParaRPr lang="ar-YE" dirty="0"/>
        </a:p>
      </dgm:t>
    </dgm:pt>
    <dgm:pt modelId="{00EAACDC-E10B-4D91-9A6A-6E7ED583765C}" type="parTrans" cxnId="{91A688F0-0E86-4A3A-9F9B-B650B594B3B5}">
      <dgm:prSet/>
      <dgm:spPr/>
      <dgm:t>
        <a:bodyPr/>
        <a:lstStyle/>
        <a:p>
          <a:pPr rtl="1"/>
          <a:endParaRPr lang="ar-YE"/>
        </a:p>
      </dgm:t>
    </dgm:pt>
    <dgm:pt modelId="{08DF52D0-E518-44DA-9591-004E7F348916}" type="sibTrans" cxnId="{91A688F0-0E86-4A3A-9F9B-B650B594B3B5}">
      <dgm:prSet/>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17000" b="-17000"/>
          </a:stretch>
        </a:blipFill>
      </dgm:spPr>
      <dgm:t>
        <a:bodyPr/>
        <a:lstStyle/>
        <a:p>
          <a:pPr rtl="1"/>
          <a:endParaRPr lang="ar-YE"/>
        </a:p>
      </dgm:t>
    </dgm:pt>
    <dgm:pt modelId="{1F839264-DB5E-4A68-9249-3EEBF85C63A7}" type="pres">
      <dgm:prSet presAssocID="{B5A194B2-A674-4F1D-9646-78FA7DCEE24F}" presName="Name0" presStyleCnt="0">
        <dgm:presLayoutVars>
          <dgm:chMax val="7"/>
          <dgm:chPref val="7"/>
          <dgm:dir/>
        </dgm:presLayoutVars>
      </dgm:prSet>
      <dgm:spPr/>
    </dgm:pt>
    <dgm:pt modelId="{73C40315-4788-4488-8645-A764CEBEB06A}" type="pres">
      <dgm:prSet presAssocID="{B5A194B2-A674-4F1D-9646-78FA7DCEE24F}" presName="Name1" presStyleCnt="0"/>
      <dgm:spPr/>
    </dgm:pt>
    <dgm:pt modelId="{6DC9436B-1755-4A4A-A43C-B6F273BC4FEC}" type="pres">
      <dgm:prSet presAssocID="{08DF52D0-E518-44DA-9591-004E7F348916}" presName="picture_1" presStyleCnt="0"/>
      <dgm:spPr/>
    </dgm:pt>
    <dgm:pt modelId="{4B6CDA67-C026-4E35-8FFB-3671B52154D2}" type="pres">
      <dgm:prSet presAssocID="{08DF52D0-E518-44DA-9591-004E7F348916}" presName="pictureRepeatNode" presStyleLbl="alignImgPlace1" presStyleIdx="0" presStyleCnt="1" custScaleX="177420" custScaleY="153081" custLinFactNeighborX="-3819" custLinFactNeighborY="2026"/>
      <dgm:spPr/>
      <dgm:t>
        <a:bodyPr/>
        <a:lstStyle/>
        <a:p>
          <a:pPr rtl="1"/>
          <a:endParaRPr lang="ar-YE"/>
        </a:p>
      </dgm:t>
    </dgm:pt>
    <dgm:pt modelId="{349CF517-DA98-4DC5-BD85-8C343D10A90D}" type="pres">
      <dgm:prSet presAssocID="{94817087-2430-4CDC-A7B6-42B0C295B50A}" presName="text_1" presStyleLbl="node1" presStyleIdx="0" presStyleCnt="0" custFlipVert="0" custScaleY="196127">
        <dgm:presLayoutVars>
          <dgm:bulletEnabled val="1"/>
        </dgm:presLayoutVars>
      </dgm:prSet>
      <dgm:spPr/>
      <dgm:t>
        <a:bodyPr/>
        <a:lstStyle/>
        <a:p>
          <a:pPr rtl="1"/>
          <a:endParaRPr lang="ar-YE"/>
        </a:p>
      </dgm:t>
    </dgm:pt>
  </dgm:ptLst>
  <dgm:cxnLst>
    <dgm:cxn modelId="{91A688F0-0E86-4A3A-9F9B-B650B594B3B5}" srcId="{B5A194B2-A674-4F1D-9646-78FA7DCEE24F}" destId="{94817087-2430-4CDC-A7B6-42B0C295B50A}" srcOrd="0" destOrd="0" parTransId="{00EAACDC-E10B-4D91-9A6A-6E7ED583765C}" sibTransId="{08DF52D0-E518-44DA-9591-004E7F348916}"/>
    <dgm:cxn modelId="{DBDEA143-7BE0-4E1A-BB61-5033D005486E}" type="presOf" srcId="{B5A194B2-A674-4F1D-9646-78FA7DCEE24F}" destId="{1F839264-DB5E-4A68-9249-3EEBF85C63A7}" srcOrd="0" destOrd="0" presId="urn:microsoft.com/office/officeart/2008/layout/CircularPictureCallout"/>
    <dgm:cxn modelId="{5EB2B288-3187-420A-B996-D14924D8EC05}" type="presOf" srcId="{94817087-2430-4CDC-A7B6-42B0C295B50A}" destId="{349CF517-DA98-4DC5-BD85-8C343D10A90D}" srcOrd="0" destOrd="0" presId="urn:microsoft.com/office/officeart/2008/layout/CircularPictureCallout"/>
    <dgm:cxn modelId="{56538438-FCB4-4CBD-87D6-053E3FB02F40}" type="presOf" srcId="{08DF52D0-E518-44DA-9591-004E7F348916}" destId="{4B6CDA67-C026-4E35-8FFB-3671B52154D2}" srcOrd="0" destOrd="0" presId="urn:microsoft.com/office/officeart/2008/layout/CircularPictureCallout"/>
    <dgm:cxn modelId="{0D5FCCD2-B607-4B13-BA35-17161CEA5B15}" type="presParOf" srcId="{1F839264-DB5E-4A68-9249-3EEBF85C63A7}" destId="{73C40315-4788-4488-8645-A764CEBEB06A}" srcOrd="0" destOrd="0" presId="urn:microsoft.com/office/officeart/2008/layout/CircularPictureCallout"/>
    <dgm:cxn modelId="{4F0423AF-5A21-4FC6-BC1F-E3EEE4CD7B87}" type="presParOf" srcId="{73C40315-4788-4488-8645-A764CEBEB06A}" destId="{6DC9436B-1755-4A4A-A43C-B6F273BC4FEC}" srcOrd="0" destOrd="0" presId="urn:microsoft.com/office/officeart/2008/layout/CircularPictureCallout"/>
    <dgm:cxn modelId="{D4FCE8CC-CC92-47A8-A1D3-85DC751955F8}" type="presParOf" srcId="{6DC9436B-1755-4A4A-A43C-B6F273BC4FEC}" destId="{4B6CDA67-C026-4E35-8FFB-3671B52154D2}" srcOrd="0" destOrd="0" presId="urn:microsoft.com/office/officeart/2008/layout/CircularPictureCallout"/>
    <dgm:cxn modelId="{621765A8-36EC-43A9-BC75-D754BBD31B03}" type="presParOf" srcId="{73C40315-4788-4488-8645-A764CEBEB06A}" destId="{349CF517-DA98-4DC5-BD85-8C343D10A90D}" srcOrd="1" destOrd="0" presId="urn:microsoft.com/office/officeart/2008/layout/CircularPictureCallou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6CDA67-C026-4E35-8FFB-3671B52154D2}">
      <dsp:nvSpPr>
        <dsp:cNvPr id="0" name=""/>
        <dsp:cNvSpPr/>
      </dsp:nvSpPr>
      <dsp:spPr>
        <a:xfrm>
          <a:off x="166771" y="3"/>
          <a:ext cx="3960453" cy="3417146"/>
        </a:xfrm>
        <a:prstGeom prst="ellipse">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7000" b="-17000"/>
          </a:stretch>
        </a:blipFill>
        <a:ln w="19050" cap="flat" cmpd="sng" algn="ctr">
          <a:solidFill>
            <a:schemeClr val="accent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49CF517-DA98-4DC5-BD85-8C343D10A90D}">
      <dsp:nvSpPr>
        <dsp:cNvPr id="0" name=""/>
        <dsp:cNvSpPr/>
      </dsp:nvSpPr>
      <dsp:spPr>
        <a:xfrm>
          <a:off x="1517928" y="1423718"/>
          <a:ext cx="1428638" cy="1444753"/>
        </a:xfrm>
        <a:prstGeom prst="rect">
          <a:avLst/>
        </a:prstGeom>
        <a:noFill/>
        <a:ln w="1905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b" anchorCtr="0">
          <a:noAutofit/>
        </a:bodyPr>
        <a:lstStyle/>
        <a:p>
          <a:pPr lvl="0" algn="r" defTabSz="2044700" rtl="1">
            <a:lnSpc>
              <a:spcPct val="90000"/>
            </a:lnSpc>
            <a:spcBef>
              <a:spcPct val="0"/>
            </a:spcBef>
            <a:spcAft>
              <a:spcPct val="35000"/>
            </a:spcAft>
          </a:pPr>
          <a:r>
            <a:rPr lang="ar-YE" sz="4600" kern="1200" dirty="0" smtClean="0"/>
            <a:t>الصديق</a:t>
          </a:r>
          <a:endParaRPr lang="ar-YE" sz="4600" kern="1200" dirty="0"/>
        </a:p>
      </dsp:txBody>
      <dsp:txXfrm>
        <a:off x="1517928" y="1423718"/>
        <a:ext cx="1428638" cy="1444753"/>
      </dsp:txXfrm>
    </dsp:sp>
  </dsp:spTree>
</dsp:drawing>
</file>

<file path=ppt/diagrams/layout1.xml><?xml version="1.0" encoding="utf-8"?>
<dgm:layoutDef xmlns:dgm="http://schemas.openxmlformats.org/drawingml/2006/diagram" xmlns:a="http://schemas.openxmlformats.org/drawingml/2006/main" uniqueId="urn:microsoft.com/office/officeart/2008/layout/CircularPictureCallout">
  <dgm:title val=""/>
  <dgm:desc val=""/>
  <dgm:catLst>
    <dgm:cat type="picture" pri="2000"/>
    <dgm:cat type="pictureconvert" pri="2000"/>
  </dgm:catLst>
  <dgm:sampData>
    <dgm:dataModel>
      <dgm:ptLst>
        <dgm:pt modelId="0" type="doc"/>
        <dgm:pt modelId="1"/>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2"/>
    </dgm:constrLst>
    <dgm:layoutNode name="Name1">
      <dgm:alg type="composite"/>
      <dgm:shape xmlns:r="http://schemas.openxmlformats.org/officeDocument/2006/relationships" r:blip="">
        <dgm:adjLst/>
      </dgm:shape>
      <dgm:choose name="Name2">
        <dgm:if name="Name3" axis="ch" ptType="node" func="cnt" op="lte" val="1">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w" refFor="ch" refForName="picture_1" fact="0.18"/>
            <dgm:constr type="t" for="ch" forName="text_1" refType="h" refFor="ch" refForName="picture_1" fact="0.531"/>
          </dgm:constrLst>
        </dgm:if>
        <dgm:if name="Name4" axis="ch" ptType="node" func="cnt" op="lte" val="2">
          <dgm:choose name="Name5">
            <dgm:if name="Name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l" for="ch" forName="picture_2" refType="w" refFor="ch" refForName="picture_1" fact="1.21"/>
                <dgm:constr type="ctrY" for="ch" forName="picture_2" refType="h" refFor="ch" refForName="picture_1" fact="0.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Lst>
            </dgm:if>
            <dgm:else name="Name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5"/>
                <dgm:constr type="h" for="ch" forName="picture_2" refType="h" refFor="ch" refForName="picture_1" fact="0.5"/>
                <dgm:constr type="r" for="ch" forName="picture_2" refType="w"/>
                <dgm:constr type="rOff" for="ch" forName="picture_2" refType="w" refFor="ch" refForName="picture_1" fact="-1.21"/>
                <dgm:constr type="ctrY" for="ch" forName="picture_2" refType="h" refFor="ch" refForName="picture_1" fact="0.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Lst>
            </dgm:else>
          </dgm:choose>
        </dgm:if>
        <dgm:if name="Name8" axis="ch" ptType="node" func="cnt" op="lte" val="3">
          <dgm:choose name="Name9">
            <dgm:if name="Name10"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l" for="ch" forName="picture_2" refType="w" refFor="ch" refForName="picture_1" fact="1.21"/>
                <dgm:constr type="ctrY" for="ch" forName="picture_2" refType="h" refFor="ch" refForName="picture_1" fact="0.18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l" for="ch" forName="picture_3" refType="w" refFor="ch" refForName="picture_1" fact="1.21"/>
                <dgm:constr type="ctrY" for="ch" forName="picture_3" refType="h" refFor="ch" refForName="picture_1" fact="0.812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Lst>
            </dgm:if>
            <dgm:else name="Name11">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75"/>
                <dgm:constr type="h" for="ch" forName="picture_2" refType="h" refFor="ch" refForName="picture_1" fact="0.375"/>
                <dgm:constr type="r" for="ch" forName="picture_2" refType="w"/>
                <dgm:constr type="rOff" for="ch" forName="picture_2" refType="w" refFor="ch" refForName="picture_1" fact="-1.21"/>
                <dgm:constr type="ctrY" for="ch" forName="picture_2" refType="h" refFor="ch" refForName="picture_1" fact="0.18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75"/>
                <dgm:constr type="h" for="ch" forName="picture_3" refType="h" refFor="ch" refForName="picture_1" fact="0.375"/>
                <dgm:constr type="r" for="ch" forName="picture_3" refType="w"/>
                <dgm:constr type="rOff" for="ch" forName="picture_3" refType="w" refFor="ch" refForName="picture_1" fact="-1.21"/>
                <dgm:constr type="ctrY" for="ch" forName="picture_3" refType="h" refFor="ch" refForName="picture_1" fact="0.812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Lst>
            </dgm:else>
          </dgm:choose>
        </dgm:if>
        <dgm:if name="Name12" axis="ch" ptType="node" func="cnt" op="lte" val="4">
          <dgm:choose name="Name13">
            <dgm:if name="Name14"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l" for="ch" forName="picture_2" refType="w" refFor="ch" refForName="picture_1" fact="1.354"/>
                <dgm:constr type="ctrY" for="ch" forName="picture_2" refType="h" refFor="ch" refForName="picture_1" fact="0.1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l" for="ch" forName="picture_3" refType="w" refFor="ch" refForName="picture_1" fact="1.21"/>
                <dgm:constr type="ctrY" for="ch" forName="picture_3" refType="h" refFor="ch" refForName="picture_1" fact="0.5"/>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l" for="ch" forName="picture_4" refType="w" refFor="ch" refForName="picture_1" fact="1.354"/>
                <dgm:constr type="ctrY" for="ch" forName="picture_4" refType="h" refFor="ch" refForName="picture_1" fact="0.8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Lst>
            </dgm:if>
            <dgm:else name="Name15">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3"/>
                <dgm:constr type="h" for="ch" forName="picture_2" refType="h" refFor="ch" refForName="picture_1" fact="0.3"/>
                <dgm:constr type="r" for="ch" forName="picture_2" refType="w"/>
                <dgm:constr type="rOff" for="ch" forName="picture_2" refType="w" refFor="ch" refForName="picture_1" fact="-1.354"/>
                <dgm:constr type="ctrY" for="ch" forName="picture_2" refType="h" refFor="ch" refForName="picture_1" fact="0.1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3"/>
                <dgm:constr type="h" for="ch" forName="picture_3" refType="h" refFor="ch" refForName="picture_1" fact="0.3"/>
                <dgm:constr type="r" for="ch" forName="picture_3" refType="w"/>
                <dgm:constr type="rOff" for="ch" forName="picture_3" refType="w" refFor="ch" refForName="picture_1" fact="-1.21"/>
                <dgm:constr type="ctrY" for="ch" forName="picture_3" refType="h" refFor="ch" refForName="picture_1" fact="0.5"/>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3"/>
                <dgm:constr type="h" for="ch" forName="picture_4" refType="h" refFor="ch" refForName="picture_1" fact="0.3"/>
                <dgm:constr type="r" for="ch" forName="picture_4" refType="w"/>
                <dgm:constr type="rOff" for="ch" forName="picture_4" refType="w" refFor="ch" refForName="picture_1" fact="-1.354"/>
                <dgm:constr type="ctrY" for="ch" forName="picture_4" refType="h" refFor="ch" refForName="picture_1" fact="0.8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Lst>
            </dgm:else>
          </dgm:choose>
        </dgm:if>
        <dgm:if name="Name16" axis="ch" ptType="node" func="cnt" op="lte" val="5">
          <dgm:choose name="Name17">
            <dgm:if name="Name18"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l" for="ch" forName="picture_2" refType="w" refFor="ch" refForName="picture_1" fact="1.375"/>
                <dgm:constr type="ctrY" for="ch" forName="picture_2" refType="h" refFor="ch" refForName="picture_1" fact="0.11"/>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l" for="ch" forName="picture_3" refType="w" refFor="ch" refForName="picture_1" fact="1.21"/>
                <dgm:constr type="ctrY" for="ch" forName="picture_3" refType="h" refFor="ch" refForName="picture_1" fact="0.353"/>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l" for="ch" forName="picture_4" refType="w" refFor="ch" refForName="picture_1" fact="1.21"/>
                <dgm:constr type="ctrY" for="ch" forName="picture_4" refType="h" refFor="ch" refForName="picture_1" fact="0.647"/>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l" for="ch" forName="picture_5" refType="w" refFor="ch" refForName="picture_1" fact="1.375"/>
                <dgm:constr type="ctrY" for="ch" forName="picture_5" refType="h" refFor="ch" refForName="picture_1" fact="0.8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Lst>
            </dgm:if>
            <dgm:else name="Name19">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22"/>
                <dgm:constr type="h" for="ch" forName="picture_2" refType="h" refFor="ch" refForName="picture_1" fact="0.22"/>
                <dgm:constr type="r" for="ch" forName="picture_2" refType="w"/>
                <dgm:constr type="rOff" for="ch" forName="picture_2" refType="w" refFor="ch" refForName="picture_1" fact="-1.375"/>
                <dgm:constr type="ctrY" for="ch" forName="picture_2" refType="h" refFor="ch" refForName="picture_1" fact="0.11"/>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22"/>
                <dgm:constr type="h" for="ch" forName="picture_3" refType="h" refFor="ch" refForName="picture_1" fact="0.22"/>
                <dgm:constr type="r" for="ch" forName="picture_3" refType="w"/>
                <dgm:constr type="rOff" for="ch" forName="picture_3" refType="w" refFor="ch" refForName="picture_1" fact="-1.21"/>
                <dgm:constr type="ctrY" for="ch" forName="picture_3" refType="h" refFor="ch" refForName="picture_1" fact="0.353"/>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22"/>
                <dgm:constr type="h" for="ch" forName="picture_4" refType="h" refFor="ch" refForName="picture_1" fact="0.22"/>
                <dgm:constr type="r" for="ch" forName="picture_4" refType="w"/>
                <dgm:constr type="rOff" for="ch" forName="picture_4" refType="w" refFor="ch" refForName="picture_1" fact="-1.21"/>
                <dgm:constr type="ctrY" for="ch" forName="picture_4" refType="h" refFor="ch" refForName="picture_1" fact="0.647"/>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22"/>
                <dgm:constr type="h" for="ch" forName="picture_5" refType="h" refFor="ch" refForName="picture_1" fact="0.22"/>
                <dgm:constr type="r" for="ch" forName="picture_5" refType="w"/>
                <dgm:constr type="rOff" for="ch" forName="picture_5" refType="w" refFor="ch" refForName="picture_1" fact="-1.375"/>
                <dgm:constr type="ctrY" for="ch" forName="picture_5" refType="h" refFor="ch" refForName="picture_1" fact="0.8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Lst>
            </dgm:else>
          </dgm:choose>
        </dgm:if>
        <dgm:if name="Name20" axis="ch" ptType="node" func="cnt" op="lte" val="6">
          <dgm:choose name="Name21">
            <dgm:if name="Name22"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l" for="ch" forName="picture_2" refType="w" refFor="ch" refForName="picture_1" fact="1.4238"/>
                <dgm:constr type="ctrY" for="ch" forName="picture_2" refType="h" refFor="ch" refForName="picture_1" fact="0.09"/>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l" for="ch" forName="picture_3" refType="w" refFor="ch" refForName="picture_1" fact="1.2667"/>
                <dgm:constr type="ctrY" for="ch" forName="picture_3" refType="h" refFor="ch" refForName="picture_1" fact="0.261"/>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l" for="ch" forName="picture_4" refType="w" refFor="ch" refForName="picture_1" fact="1.21"/>
                <dgm:constr type="ctrY" for="ch" forName="picture_4" refType="h" refFor="ch" refForName="picture_1" fact="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l" for="ch" forName="picture_5" refType="w" refFor="ch" refForName="picture_1" fact="1.2667"/>
                <dgm:constr type="ctrY" for="ch" forName="picture_5" refType="h" refFor="ch" refForName="picture_1" fact="0.739"/>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l" for="ch" forName="picture_6" refType="w" refFor="ch" refForName="picture_1" fact="1.4238"/>
                <dgm:constr type="ctrY" for="ch" forName="picture_6" refType="h" refFor="ch" refForName="picture_1" fact="0.91"/>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Lst>
            </dgm:if>
            <dgm:else name="Name23">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8"/>
                <dgm:constr type="h" for="ch" forName="picture_2" refType="h" refFor="ch" refForName="picture_1" fact="0.18"/>
                <dgm:constr type="r" for="ch" forName="picture_2" refType="w"/>
                <dgm:constr type="rOff" for="ch" forName="picture_2" refType="w" refFor="ch" refForName="picture_1" fact="-1.4238"/>
                <dgm:constr type="ctrY" for="ch" forName="picture_2" refType="h" refFor="ch" refForName="picture_1" fact="0.09"/>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8"/>
                <dgm:constr type="h" for="ch" forName="picture_3" refType="h" refFor="ch" refForName="picture_1" fact="0.18"/>
                <dgm:constr type="r" for="ch" forName="picture_3" refType="w"/>
                <dgm:constr type="rOff" for="ch" forName="picture_3" refType="w" refFor="ch" refForName="picture_1" fact="-1.2667"/>
                <dgm:constr type="ctrY" for="ch" forName="picture_3" refType="h" refFor="ch" refForName="picture_1" fact="0.261"/>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8"/>
                <dgm:constr type="h" for="ch" forName="picture_4" refType="h" refFor="ch" refForName="picture_1" fact="0.18"/>
                <dgm:constr type="r" for="ch" forName="picture_4" refType="w"/>
                <dgm:constr type="rOff" for="ch" forName="picture_4" refType="w" refFor="ch" refForName="picture_1" fact="-1.21"/>
                <dgm:constr type="ctrY" for="ch" forName="picture_4" refType="h" refFor="ch" refForName="picture_1" fact="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8"/>
                <dgm:constr type="h" for="ch" forName="picture_5" refType="h" refFor="ch" refForName="picture_1" fact="0.18"/>
                <dgm:constr type="r" for="ch" forName="picture_5" refType="w"/>
                <dgm:constr type="rOff" for="ch" forName="picture_5" refType="w" refFor="ch" refForName="picture_1" fact="-1.2667"/>
                <dgm:constr type="ctrY" for="ch" forName="picture_5" refType="h" refFor="ch" refForName="picture_1" fact="0.739"/>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8"/>
                <dgm:constr type="h" for="ch" forName="picture_6" refType="h" refFor="ch" refForName="picture_1" fact="0.18"/>
                <dgm:constr type="r" for="ch" forName="picture_6" refType="w"/>
                <dgm:constr type="rOff" for="ch" forName="picture_6" refType="w" refFor="ch" refForName="picture_1" fact="-1.4238"/>
                <dgm:constr type="ctrY" for="ch" forName="picture_6" refType="h" refFor="ch" refForName="picture_1" fact="0.91"/>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Lst>
            </dgm:else>
          </dgm:choose>
        </dgm:if>
        <dgm:else name="Name24">
          <dgm:choose name="Name25">
            <dgm:if name="Name26" func="var" arg="dir" op="equ" val="norm">
              <dgm:constrLst>
                <dgm:constr type="h" for="ch" forName="picture_1" refType="h"/>
                <dgm:constr type="w" for="ch" forName="picture_1" refType="h" refFor="ch" refForName="picture_1" op="equ"/>
                <dgm:constr type="l" for="ch" forName="picture_1"/>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l" for="ch" forName="picture_2" refType="w" refFor="ch" refForName="picture_1" fact="1.4363"/>
                <dgm:constr type="ctrY" for="ch" forName="picture_2" refType="h" refFor="ch" refForName="picture_1" fact="0.075"/>
                <dgm:constr type="l" for="ch" forName="line_2" refType="ctrX" refFor="ch" refForName="picture_1"/>
                <dgm:constr type="h" for="ch" forName="line_2"/>
                <dgm:constr type="r" for="ch" forName="line_2" refType="ctrX" refFor="ch" refForName="picture_2"/>
                <dgm:constr type="ctrY" for="ch" forName="line_2" refType="ctrY" refFor="ch" refForName="picture_2"/>
                <dgm:constr type="r" for="ch" forName="textparent_2" refType="w"/>
                <dgm:constr type="h" for="ch" forName="textparent_2" refType="h" refFor="ch" refForName="picture_2"/>
                <dgm:constr type="l" for="ch" forName="textparent_2" refType="r"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l" for="ch" forName="picture_3" refType="w" refFor="ch" refForName="picture_1" fact="1.2898"/>
                <dgm:constr type="ctrY" for="ch" forName="picture_3" refType="h" refFor="ch" refForName="picture_1" fact="0.227"/>
                <dgm:constr type="l" for="ch" forName="line_3" refType="ctrX" refFor="ch" refForName="picture_1"/>
                <dgm:constr type="h" for="ch" forName="line_3"/>
                <dgm:constr type="r" for="ch" forName="line_3" refType="ctrX" refFor="ch" refForName="picture_3"/>
                <dgm:constr type="ctrY" for="ch" forName="line_3" refType="ctrY" refFor="ch" refForName="picture_3"/>
                <dgm:constr type="r" for="ch" forName="textparent_3" refType="w"/>
                <dgm:constr type="h" for="ch" forName="textparent_3" refType="h" refFor="ch" refForName="picture_3"/>
                <dgm:constr type="l" for="ch" forName="textparent_3" refType="r"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l" for="ch" forName="picture_4" refType="w" refFor="ch" refForName="picture_1" fact="1.21"/>
                <dgm:constr type="ctrY" for="ch" forName="picture_4" refType="h" refFor="ch" refForName="picture_1" fact="0.405"/>
                <dgm:constr type="l" for="ch" forName="line_4" refType="ctrX" refFor="ch" refForName="picture_1"/>
                <dgm:constr type="h" for="ch" forName="line_4"/>
                <dgm:constr type="r" for="ch" forName="line_4" refType="ctrX" refFor="ch" refForName="picture_4"/>
                <dgm:constr type="ctrY" for="ch" forName="line_4" refType="ctrY" refFor="ch" refForName="picture_4"/>
                <dgm:constr type="r" for="ch" forName="textparent_4" refType="w"/>
                <dgm:constr type="h" for="ch" forName="textparent_4" refType="h" refFor="ch" refForName="picture_4"/>
                <dgm:constr type="l" for="ch" forName="textparent_4" refType="r"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l" for="ch" forName="picture_5" refType="w" refFor="ch" refForName="picture_1" fact="1.21"/>
                <dgm:constr type="ctrY" for="ch" forName="picture_5" refType="h" refFor="ch" refForName="picture_1" fact="0.595"/>
                <dgm:constr type="l" for="ch" forName="line_5" refType="ctrX" refFor="ch" refForName="picture_1"/>
                <dgm:constr type="h" for="ch" forName="line_5"/>
                <dgm:constr type="r" for="ch" forName="line_5" refType="ctrX" refFor="ch" refForName="picture_5"/>
                <dgm:constr type="ctrY" for="ch" forName="line_5" refType="ctrY" refFor="ch" refForName="picture_5"/>
                <dgm:constr type="r" for="ch" forName="textparent_5" refType="w"/>
                <dgm:constr type="h" for="ch" forName="textparent_5" refType="h" refFor="ch" refForName="picture_5"/>
                <dgm:constr type="l" for="ch" forName="textparent_5" refType="r"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l" for="ch" forName="picture_6" refType="w" refFor="ch" refForName="picture_1" fact="1.2898"/>
                <dgm:constr type="ctrY" for="ch" forName="picture_6" refType="h" refFor="ch" refForName="picture_1" fact="0.773"/>
                <dgm:constr type="l" for="ch" forName="line_6" refType="ctrX" refFor="ch" refForName="picture_1"/>
                <dgm:constr type="h" for="ch" forName="line_6"/>
                <dgm:constr type="r" for="ch" forName="line_6" refType="ctrX" refFor="ch" refForName="picture_6"/>
                <dgm:constr type="ctrY" for="ch" forName="line_6" refType="ctrY" refFor="ch" refForName="picture_6"/>
                <dgm:constr type="r" for="ch" forName="textparent_6" refType="w"/>
                <dgm:constr type="h" for="ch" forName="textparent_6" refType="h" refFor="ch" refForName="picture_6"/>
                <dgm:constr type="l" for="ch" forName="textparent_6" refType="r"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l" for="ch" forName="picture_7" refType="w" refFor="ch" refForName="picture_1" fact="1.4363"/>
                <dgm:constr type="ctrY" for="ch" forName="picture_7" refType="h" refFor="ch" refForName="picture_1" fact="0.925"/>
                <dgm:constr type="l" for="ch" forName="line_7" refType="ctrX" refFor="ch" refForName="picture_1"/>
                <dgm:constr type="h" for="ch" forName="line_7"/>
                <dgm:constr type="r" for="ch" forName="line_7" refType="ctrX" refFor="ch" refForName="picture_7"/>
                <dgm:constr type="ctrY" for="ch" forName="line_7" refType="ctrY" refFor="ch" refForName="picture_7"/>
                <dgm:constr type="r" for="ch" forName="textparent_7" refType="w"/>
                <dgm:constr type="h" for="ch" forName="textparent_7" refType="h" refFor="ch" refForName="picture_7"/>
                <dgm:constr type="l" for="ch" forName="textparent_7" refType="r" refFor="ch" refForName="picture_7"/>
                <dgm:constr type="ctrY" for="ch" forName="textparent_7" refType="ctrY" refFor="ch" refForName="picture_7"/>
                <dgm:constr type="primFontSz" for="des" forName="text_7" refType="primFontSz" refFor="des" refForName="text_2" op="equ"/>
              </dgm:constrLst>
            </dgm:if>
            <dgm:else name="Name27">
              <dgm:constrLst>
                <dgm:constr type="h" for="ch" forName="picture_1" refType="h"/>
                <dgm:constr type="w" for="ch" forName="picture_1" refType="h" refFor="ch" refForName="picture_1" op="equ"/>
                <dgm:constr type="r" for="ch" forName="picture_1" refType="w"/>
                <dgm:constr type="t" for="ch" forName="picture_1"/>
                <dgm:constr type="w" for="ch" forName="text_1" refType="w" refFor="ch" refForName="picture_1" fact="0.64"/>
                <dgm:constr type="h" for="ch" forName="text_1" refType="h" refFor="ch" refForName="picture_1" fact="0.33"/>
                <dgm:constr type="l" for="ch" forName="text_1" refType="l" refFor="ch" refForName="picture_1"/>
                <dgm:constr type="lOff" for="ch" forName="text_1" refType="w" refFor="ch" refForName="picture_1" fact="0.18"/>
                <dgm:constr type="t" for="ch" forName="text_1" refType="h" refFor="ch" refForName="picture_1" fact="0.531"/>
                <dgm:constr type="w" for="ch" forName="picture_2" refType="w" refFor="ch" refForName="picture_1" fact="0.15"/>
                <dgm:constr type="h" for="ch" forName="picture_2" refType="h" refFor="ch" refForName="picture_1" fact="0.15"/>
                <dgm:constr type="r" for="ch" forName="picture_2" refType="w"/>
                <dgm:constr type="rOff" for="ch" forName="picture_2" refType="w" refFor="ch" refForName="picture_1" fact="-1.4363"/>
                <dgm:constr type="ctrY" for="ch" forName="picture_2" refType="h" refFor="ch" refForName="picture_1" fact="0.075"/>
                <dgm:constr type="r" for="ch" forName="line_2" refType="ctrX" refFor="ch" refForName="picture_1"/>
                <dgm:constr type="h" for="ch" forName="line_2"/>
                <dgm:constr type="l" for="ch" forName="line_2" refType="ctrX" refFor="ch" refForName="picture_2"/>
                <dgm:constr type="ctrY" for="ch" forName="line_2" refType="ctrY" refFor="ch" refForName="picture_2"/>
                <dgm:constr type="l" for="ch" forName="textparent_2"/>
                <dgm:constr type="h" for="ch" forName="textparent_2" refType="h" refFor="ch" refForName="picture_2"/>
                <dgm:constr type="r" for="ch" forName="textparent_2" refType="l" refFor="ch" refForName="picture_2"/>
                <dgm:constr type="ctrY" for="ch" forName="textparent_2" refType="ctrY" refFor="ch" refForName="picture_2"/>
                <dgm:constr type="primFontSz" for="des" forName="text_2" val="65"/>
                <dgm:constr type="w" for="ch" forName="picture_3" refType="w" refFor="ch" refForName="picture_1" fact="0.15"/>
                <dgm:constr type="h" for="ch" forName="picture_3" refType="h" refFor="ch" refForName="picture_1" fact="0.15"/>
                <dgm:constr type="r" for="ch" forName="picture_3" refType="w"/>
                <dgm:constr type="rOff" for="ch" forName="picture_3" refType="w" refFor="ch" refForName="picture_1" fact="-1.2898"/>
                <dgm:constr type="ctrY" for="ch" forName="picture_3" refType="h" refFor="ch" refForName="picture_1" fact="0.227"/>
                <dgm:constr type="r" for="ch" forName="line_3" refType="ctrX" refFor="ch" refForName="picture_1"/>
                <dgm:constr type="h" for="ch" forName="line_3"/>
                <dgm:constr type="l" for="ch" forName="line_3" refType="ctrX" refFor="ch" refForName="picture_3"/>
                <dgm:constr type="ctrY" for="ch" forName="line_3" refType="ctrY" refFor="ch" refForName="picture_3"/>
                <dgm:constr type="l" for="ch" forName="textparent_3"/>
                <dgm:constr type="h" for="ch" forName="textparent_3" refType="h" refFor="ch" refForName="picture_3"/>
                <dgm:constr type="r" for="ch" forName="textparent_3" refType="l" refFor="ch" refForName="picture_3"/>
                <dgm:constr type="ctrY" for="ch" forName="textparent_3" refType="ctrY" refFor="ch" refForName="picture_3"/>
                <dgm:constr type="primFontSz" for="des" forName="text_3" refType="primFontSz" refFor="des" refForName="text_2" op="equ"/>
                <dgm:constr type="w" for="ch" forName="picture_4" refType="w" refFor="ch" refForName="picture_1" fact="0.15"/>
                <dgm:constr type="h" for="ch" forName="picture_4" refType="h" refFor="ch" refForName="picture_1" fact="0.15"/>
                <dgm:constr type="r" for="ch" forName="picture_4" refType="w"/>
                <dgm:constr type="rOff" for="ch" forName="picture_4" refType="w" refFor="ch" refForName="picture_1" fact="-1.21"/>
                <dgm:constr type="ctrY" for="ch" forName="picture_4" refType="h" refFor="ch" refForName="picture_1" fact="0.405"/>
                <dgm:constr type="r" for="ch" forName="line_4" refType="ctrX" refFor="ch" refForName="picture_1"/>
                <dgm:constr type="h" for="ch" forName="line_4"/>
                <dgm:constr type="l" for="ch" forName="line_4" refType="ctrX" refFor="ch" refForName="picture_4"/>
                <dgm:constr type="ctrY" for="ch" forName="line_4" refType="ctrY" refFor="ch" refForName="picture_4"/>
                <dgm:constr type="l" for="ch" forName="textparent_4"/>
                <dgm:constr type="h" for="ch" forName="textparent_4" refType="h" refFor="ch" refForName="picture_4"/>
                <dgm:constr type="r" for="ch" forName="textparent_4" refType="l" refFor="ch" refForName="picture_4"/>
                <dgm:constr type="ctrY" for="ch" forName="textparent_4" refType="ctrY" refFor="ch" refForName="picture_4"/>
                <dgm:constr type="primFontSz" for="des" forName="text_4" refType="primFontSz" refFor="des" refForName="text_2" op="equ"/>
                <dgm:constr type="w" for="ch" forName="picture_5" refType="w" refFor="ch" refForName="picture_1" fact="0.15"/>
                <dgm:constr type="h" for="ch" forName="picture_5" refType="h" refFor="ch" refForName="picture_1" fact="0.15"/>
                <dgm:constr type="r" for="ch" forName="picture_5" refType="w"/>
                <dgm:constr type="rOff" for="ch" forName="picture_5" refType="w" refFor="ch" refForName="picture_1" fact="-1.21"/>
                <dgm:constr type="ctrY" for="ch" forName="picture_5" refType="h" refFor="ch" refForName="picture_1" fact="0.595"/>
                <dgm:constr type="r" for="ch" forName="line_5" refType="ctrX" refFor="ch" refForName="picture_1"/>
                <dgm:constr type="h" for="ch" forName="line_5"/>
                <dgm:constr type="l" for="ch" forName="line_5" refType="ctrX" refFor="ch" refForName="picture_5"/>
                <dgm:constr type="ctrY" for="ch" forName="line_5" refType="ctrY" refFor="ch" refForName="picture_5"/>
                <dgm:constr type="l" for="ch" forName="textparent_5"/>
                <dgm:constr type="h" for="ch" forName="textparent_5" refType="h" refFor="ch" refForName="picture_5"/>
                <dgm:constr type="r" for="ch" forName="textparent_5" refType="l" refFor="ch" refForName="picture_5"/>
                <dgm:constr type="ctrY" for="ch" forName="textparent_5" refType="ctrY" refFor="ch" refForName="picture_5"/>
                <dgm:constr type="primFontSz" for="des" forName="text_5" refType="primFontSz" refFor="des" refForName="text_2" op="equ"/>
                <dgm:constr type="w" for="ch" forName="picture_6" refType="w" refFor="ch" refForName="picture_1" fact="0.15"/>
                <dgm:constr type="h" for="ch" forName="picture_6" refType="h" refFor="ch" refForName="picture_1" fact="0.15"/>
                <dgm:constr type="r" for="ch" forName="picture_6" refType="w"/>
                <dgm:constr type="rOff" for="ch" forName="picture_6" refType="w" refFor="ch" refForName="picture_1" fact="-1.2898"/>
                <dgm:constr type="ctrY" for="ch" forName="picture_6" refType="h" refFor="ch" refForName="picture_1" fact="0.773"/>
                <dgm:constr type="r" for="ch" forName="line_6" refType="ctrX" refFor="ch" refForName="picture_1"/>
                <dgm:constr type="h" for="ch" forName="line_6"/>
                <dgm:constr type="l" for="ch" forName="line_6" refType="ctrX" refFor="ch" refForName="picture_6"/>
                <dgm:constr type="ctrY" for="ch" forName="line_6" refType="ctrY" refFor="ch" refForName="picture_6"/>
                <dgm:constr type="l" for="ch" forName="textparent_6"/>
                <dgm:constr type="h" for="ch" forName="textparent_6" refType="h" refFor="ch" refForName="picture_6"/>
                <dgm:constr type="r" for="ch" forName="textparent_6" refType="l" refFor="ch" refForName="picture_6"/>
                <dgm:constr type="ctrY" for="ch" forName="textparent_6" refType="ctrY" refFor="ch" refForName="picture_6"/>
                <dgm:constr type="primFontSz" for="des" forName="text_6" refType="primFontSz" refFor="des" refForName="text_2" op="equ"/>
                <dgm:constr type="w" for="ch" forName="picture_7" refType="w" refFor="ch" refForName="picture_1" fact="0.15"/>
                <dgm:constr type="h" for="ch" forName="picture_7" refType="h" refFor="ch" refForName="picture_1" fact="0.15"/>
                <dgm:constr type="r" for="ch" forName="picture_7" refType="w"/>
                <dgm:constr type="rOff" for="ch" forName="picture_7" refType="w" refFor="ch" refForName="picture_1" fact="-1.4363"/>
                <dgm:constr type="ctrY" for="ch" forName="picture_7" refType="h" refFor="ch" refForName="picture_1" fact="0.925"/>
                <dgm:constr type="r" for="ch" forName="line_7" refType="ctrX" refFor="ch" refForName="picture_1"/>
                <dgm:constr type="h" for="ch" forName="line_7"/>
                <dgm:constr type="l" for="ch" forName="line_7" refType="ctrX" refFor="ch" refForName="picture_7"/>
                <dgm:constr type="ctrY" for="ch" forName="line_7" refType="ctrY" refFor="ch" refForName="picture_7"/>
                <dgm:constr type="l" for="ch" forName="textparent_7"/>
                <dgm:constr type="h" for="ch" forName="textparent_7" refType="h" refFor="ch" refForName="picture_7"/>
                <dgm:constr type="r" for="ch" forName="textparent_7" refType="l" refFor="ch" refForName="picture_7"/>
                <dgm:constr type="ctrY" for="ch" forName="textparent_7" refType="ctrY" refFor="ch" refForName="picture_7"/>
                <dgm:constr type="primFontSz" for="des" forName="text_7" refType="primFontSz" refFor="des" refForName="text_2" op="equ"/>
              </dgm:constrLst>
            </dgm:else>
          </dgm:choose>
        </dgm:else>
      </dgm:choose>
      <dgm:forEach name="wrapper" axis="self" ptType="parTrans">
        <dgm:forEach name="wrapper2" axis="self" ptType="sibTrans" st="2">
          <dgm:forEach name="pictureRepeat" axis="self">
            <dgm:layoutNode name="pictureRepeatNode" styleLbl="alignImgPlace1">
              <dgm:alg type="sp"/>
              <dgm:shape xmlns:r="http://schemas.openxmlformats.org/officeDocument/2006/relationships" type="ellipse" r:blip="" blipPhldr="1">
                <dgm:adjLst/>
              </dgm:shape>
              <dgm:presOf axis="self"/>
            </dgm:layoutNode>
          </dgm:forEach>
        </dgm:forEach>
      </dgm:forEach>
      <dgm:forEach name="Name28" axis="ch" ptType="sibTrans" hideLastTrans="0" cnt="1">
        <dgm:layoutNode name="picture_1">
          <dgm:alg type="sp"/>
          <dgm:shape xmlns:r="http://schemas.openxmlformats.org/officeDocument/2006/relationships" r:blip="">
            <dgm:adjLst/>
          </dgm:shape>
          <dgm:presOf/>
          <dgm:constrLst/>
          <dgm:forEach name="Name29" ref="pictureRepeat"/>
        </dgm:layoutNode>
      </dgm:forEach>
      <dgm:forEach name="Name30" axis="ch" ptType="node" cnt="1">
        <dgm:layoutNode name="text_1" styleLbl="node1">
          <dgm:varLst>
            <dgm:bulletEnabled val="1"/>
          </dgm:varLst>
          <dgm:alg type="tx">
            <dgm:param type="txAnchorVert" val="b"/>
            <dgm:param type="txAnchorVertCh" val="b"/>
            <dgm:param type="parTxRTLAlign" val="r"/>
            <dgm:param type="shpTxRTLAlignCh" val="r"/>
          </dgm:alg>
          <dgm:shape xmlns:r="http://schemas.openxmlformats.org/officeDocument/2006/relationships" type="rect" r:blip="" hideGeom="1">
            <dgm:adjLst/>
          </dgm:shape>
          <dgm:presOf axis="desOrSelf" ptType="node"/>
          <dgm:constrLst>
            <dgm:constr type="primFontSz" val="65"/>
            <dgm:constr type="lMarg"/>
            <dgm:constr type="rMarg"/>
            <dgm:constr type="tMarg"/>
            <dgm:constr type="bMarg"/>
          </dgm:constrLst>
          <dgm:ruleLst>
            <dgm:rule type="primFontSz" val="5" fact="NaN" max="NaN"/>
          </dgm:ruleLst>
        </dgm:layoutNode>
      </dgm:forEach>
      <dgm:forEach name="Name31" axis="ch" ptType="sibTrans" hideLastTrans="0" st="2" cnt="1">
        <dgm:layoutNode name="picture_2">
          <dgm:alg type="sp"/>
          <dgm:shape xmlns:r="http://schemas.openxmlformats.org/officeDocument/2006/relationships" r:blip="">
            <dgm:adjLst/>
          </dgm:shape>
          <dgm:presOf/>
          <dgm:constrLst/>
          <dgm:forEach name="Name32" ref="pictureRepeat"/>
        </dgm:layoutNode>
      </dgm:forEach>
      <dgm:forEach name="Name33" axis="ch" ptType="node" st="2" cnt="1">
        <dgm:layoutNode name="line_2" styleLbl="parChTrans1D1">
          <dgm:alg type="sp"/>
          <dgm:shape xmlns:r="http://schemas.openxmlformats.org/officeDocument/2006/relationships" type="line" r:blip="" zOrderOff="-100">
            <dgm:adjLst/>
          </dgm:shape>
          <dgm:presOf/>
        </dgm:layoutNode>
        <dgm:layoutNode name="textparent_2">
          <dgm:choose name="Name34">
            <dgm:if name="Name35" func="var" arg="dir" op="equ" val="norm">
              <dgm:alg type="lin">
                <dgm:param type="horzAlign" val="l"/>
              </dgm:alg>
            </dgm:if>
            <dgm:else name="Name36">
              <dgm:alg type="lin">
                <dgm:param type="horzAlign" val="r"/>
              </dgm:alg>
            </dgm:else>
          </dgm:choose>
          <dgm:shape xmlns:r="http://schemas.openxmlformats.org/officeDocument/2006/relationships" type="rect" r:blip="" hideGeom="1">
            <dgm:adjLst/>
          </dgm:shape>
          <dgm:constrLst>
            <dgm:constr type="userW" for="ch" forName="text_2" refType="w"/>
            <dgm:constr type="h" for="ch" forName="text_2" refType="h"/>
          </dgm:constrLst>
          <dgm:presOf/>
          <dgm:layoutNode name="text_2" styleLbl="revTx">
            <dgm:varLst>
              <dgm:bulletEnabled val="1"/>
            </dgm:varLst>
            <dgm:choose name="Name37">
              <dgm:if name="Name38" func="var" arg="dir" op="equ" val="norm">
                <dgm:alg type="tx">
                  <dgm:param type="parTxLTRAlign" val="l"/>
                  <dgm:param type="shpTxLTRAlignCh" val="l"/>
                  <dgm:param type="parTxRTLAlign" val="r"/>
                  <dgm:param type="shpTxRTLAlignCh" val="r"/>
                </dgm:alg>
              </dgm:if>
              <dgm:else name="Name39">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0" axis="ch" ptType="sibTrans" hideLastTrans="0" st="3" cnt="1">
        <dgm:layoutNode name="picture_3">
          <dgm:alg type="sp"/>
          <dgm:shape xmlns:r="http://schemas.openxmlformats.org/officeDocument/2006/relationships" r:blip="">
            <dgm:adjLst/>
          </dgm:shape>
          <dgm:presOf/>
          <dgm:constrLst/>
          <dgm:forEach name="Name41" ref="pictureRepeat"/>
        </dgm:layoutNode>
      </dgm:forEach>
      <dgm:forEach name="Name42" axis="ch" ptType="node" st="3" cnt="1">
        <dgm:layoutNode name="line_3" styleLbl="parChTrans1D1">
          <dgm:alg type="sp"/>
          <dgm:shape xmlns:r="http://schemas.openxmlformats.org/officeDocument/2006/relationships" type="line" r:blip="" zOrderOff="-100">
            <dgm:adjLst/>
          </dgm:shape>
          <dgm:presOf/>
        </dgm:layoutNode>
        <dgm:layoutNode name="textparent_3">
          <dgm:choose name="Name43">
            <dgm:if name="Name44" func="var" arg="dir" op="equ" val="norm">
              <dgm:alg type="lin">
                <dgm:param type="horzAlign" val="l"/>
              </dgm:alg>
            </dgm:if>
            <dgm:else name="Name45">
              <dgm:alg type="lin">
                <dgm:param type="horzAlign" val="r"/>
              </dgm:alg>
            </dgm:else>
          </dgm:choose>
          <dgm:shape xmlns:r="http://schemas.openxmlformats.org/officeDocument/2006/relationships" type="rect" r:blip="" hideGeom="1">
            <dgm:adjLst/>
          </dgm:shape>
          <dgm:constrLst>
            <dgm:constr type="userW" for="ch" forName="text_3" refType="w"/>
            <dgm:constr type="h" for="ch" forName="text_3" refType="h"/>
          </dgm:constrLst>
          <dgm:presOf/>
          <dgm:layoutNode name="text_3" styleLbl="revTx">
            <dgm:varLst>
              <dgm:bulletEnabled val="1"/>
            </dgm:varLst>
            <dgm:choose name="Name46">
              <dgm:if name="Name47" func="var" arg="dir" op="equ" val="norm">
                <dgm:alg type="tx">
                  <dgm:param type="parTxLTRAlign" val="l"/>
                  <dgm:param type="shpTxLTRAlignCh" val="l"/>
                  <dgm:param type="parTxRTLAlign" val="r"/>
                  <dgm:param type="shpTxRTLAlignCh" val="r"/>
                </dgm:alg>
              </dgm:if>
              <dgm:else name="Name48">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49" axis="ch" ptType="sibTrans" hideLastTrans="0" st="4" cnt="1">
        <dgm:layoutNode name="picture_4">
          <dgm:alg type="sp"/>
          <dgm:shape xmlns:r="http://schemas.openxmlformats.org/officeDocument/2006/relationships" r:blip="">
            <dgm:adjLst/>
          </dgm:shape>
          <dgm:presOf/>
          <dgm:constrLst/>
          <dgm:forEach name="Name50" ref="pictureRepeat"/>
        </dgm:layoutNode>
      </dgm:forEach>
      <dgm:forEach name="Name51" axis="ch" ptType="node" st="4" cnt="1">
        <dgm:layoutNode name="line_4" styleLbl="parChTrans1D1">
          <dgm:alg type="sp"/>
          <dgm:shape xmlns:r="http://schemas.openxmlformats.org/officeDocument/2006/relationships" type="line" r:blip="" zOrderOff="-100">
            <dgm:adjLst/>
          </dgm:shape>
          <dgm:presOf/>
        </dgm:layoutNode>
        <dgm:layoutNode name="textparent_4">
          <dgm:choose name="Name52">
            <dgm:if name="Name53" func="var" arg="dir" op="equ" val="norm">
              <dgm:alg type="lin">
                <dgm:param type="horzAlign" val="l"/>
              </dgm:alg>
            </dgm:if>
            <dgm:else name="Name54">
              <dgm:alg type="lin">
                <dgm:param type="horzAlign" val="r"/>
              </dgm:alg>
            </dgm:else>
          </dgm:choose>
          <dgm:shape xmlns:r="http://schemas.openxmlformats.org/officeDocument/2006/relationships" type="rect" r:blip="" hideGeom="1">
            <dgm:adjLst/>
          </dgm:shape>
          <dgm:constrLst>
            <dgm:constr type="userW" for="ch" forName="text_4" refType="w"/>
            <dgm:constr type="h" for="ch" forName="text_4" refType="h"/>
          </dgm:constrLst>
          <dgm:presOf/>
          <dgm:layoutNode name="text_4" styleLbl="revTx">
            <dgm:varLst>
              <dgm:bulletEnabled val="1"/>
            </dgm:varLst>
            <dgm:choose name="Name55">
              <dgm:if name="Name56" func="var" arg="dir" op="equ" val="norm">
                <dgm:alg type="tx">
                  <dgm:param type="parTxLTRAlign" val="l"/>
                  <dgm:param type="shpTxLTRAlignCh" val="l"/>
                  <dgm:param type="parTxRTLAlign" val="r"/>
                  <dgm:param type="shpTxRTLAlignCh" val="r"/>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58" axis="ch" ptType="sibTrans" hideLastTrans="0" st="5" cnt="1">
        <dgm:layoutNode name="picture_5">
          <dgm:alg type="sp"/>
          <dgm:shape xmlns:r="http://schemas.openxmlformats.org/officeDocument/2006/relationships" r:blip="">
            <dgm:adjLst/>
          </dgm:shape>
          <dgm:presOf/>
          <dgm:constrLst/>
          <dgm:forEach name="Name59" ref="pictureRepeat"/>
        </dgm:layoutNode>
      </dgm:forEach>
      <dgm:forEach name="Name60" axis="ch" ptType="node" st="5" cnt="1">
        <dgm:layoutNode name="line_5" styleLbl="parChTrans1D1">
          <dgm:alg type="sp"/>
          <dgm:shape xmlns:r="http://schemas.openxmlformats.org/officeDocument/2006/relationships" type="line" r:blip="" zOrderOff="-100">
            <dgm:adjLst/>
          </dgm:shape>
          <dgm:presOf/>
        </dgm:layoutNode>
        <dgm:layoutNode name="textparent_5">
          <dgm:choose name="Name61">
            <dgm:if name="Name62" func="var" arg="dir" op="equ" val="norm">
              <dgm:alg type="lin">
                <dgm:param type="horzAlign" val="l"/>
              </dgm:alg>
            </dgm:if>
            <dgm:else name="Name63">
              <dgm:alg type="lin">
                <dgm:param type="horzAlign" val="r"/>
              </dgm:alg>
            </dgm:else>
          </dgm:choose>
          <dgm:shape xmlns:r="http://schemas.openxmlformats.org/officeDocument/2006/relationships" type="rect" r:blip="" hideGeom="1">
            <dgm:adjLst/>
          </dgm:shape>
          <dgm:constrLst>
            <dgm:constr type="userW" for="ch" forName="text_5" refType="w"/>
            <dgm:constr type="h" for="ch" forName="text_5" refType="h"/>
          </dgm:constrLst>
          <dgm:presOf/>
          <dgm:layoutNode name="text_5" styleLbl="revTx">
            <dgm:varLst>
              <dgm:bulletEnabled val="1"/>
            </dgm:varLst>
            <dgm:choose name="Name64">
              <dgm:if name="Name65" func="var" arg="dir" op="equ" val="norm">
                <dgm:alg type="tx">
                  <dgm:param type="parTxLTRAlign" val="l"/>
                  <dgm:param type="shpTxLTRAlignCh" val="l"/>
                  <dgm:param type="parTxRTLAlign" val="r"/>
                  <dgm:param type="shpTxRTLAlignCh" val="r"/>
                </dgm:alg>
              </dgm:if>
              <dgm:else name="Name66">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67" axis="ch" ptType="sibTrans" hideLastTrans="0" st="6" cnt="1">
        <dgm:layoutNode name="picture_6">
          <dgm:alg type="sp"/>
          <dgm:shape xmlns:r="http://schemas.openxmlformats.org/officeDocument/2006/relationships" r:blip="">
            <dgm:adjLst/>
          </dgm:shape>
          <dgm:presOf/>
          <dgm:constrLst/>
          <dgm:forEach name="Name68" ref="pictureRepeat"/>
        </dgm:layoutNode>
      </dgm:forEach>
      <dgm:forEach name="Name69" axis="ch" ptType="node" st="6" cnt="1">
        <dgm:layoutNode name="line_6" styleLbl="parChTrans1D1">
          <dgm:alg type="sp"/>
          <dgm:shape xmlns:r="http://schemas.openxmlformats.org/officeDocument/2006/relationships" type="line" r:blip="" zOrderOff="-100">
            <dgm:adjLst/>
          </dgm:shape>
          <dgm:presOf/>
        </dgm:layoutNode>
        <dgm:layoutNode name="textparent_6">
          <dgm:choose name="Name70">
            <dgm:if name="Name71" func="var" arg="dir" op="equ" val="norm">
              <dgm:alg type="lin">
                <dgm:param type="horzAlign" val="l"/>
              </dgm:alg>
            </dgm:if>
            <dgm:else name="Name72">
              <dgm:alg type="lin">
                <dgm:param type="horzAlign" val="r"/>
              </dgm:alg>
            </dgm:else>
          </dgm:choose>
          <dgm:shape xmlns:r="http://schemas.openxmlformats.org/officeDocument/2006/relationships" type="rect" r:blip="" hideGeom="1">
            <dgm:adjLst/>
          </dgm:shape>
          <dgm:constrLst>
            <dgm:constr type="userW" for="ch" forName="text_6" refType="w"/>
            <dgm:constr type="h" for="ch" forName="text_6" refType="h"/>
          </dgm:constrLst>
          <dgm:presOf/>
          <dgm:layoutNode name="text_6" styleLbl="revTx">
            <dgm:varLst>
              <dgm:bulletEnabled val="1"/>
            </dgm:varLst>
            <dgm:choose name="Name73">
              <dgm:if name="Name74" func="var" arg="dir" op="equ" val="norm">
                <dgm:alg type="tx">
                  <dgm:param type="parTxLTRAlign" val="l"/>
                  <dgm:param type="shpTxLTRAlignCh" val="l"/>
                  <dgm:param type="parTxRTLAlign" val="r"/>
                  <dgm:param type="shpTxRTLAlignCh" val="r"/>
                </dgm:alg>
              </dgm:if>
              <dgm:else name="Name75">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forEach name="Name76" axis="ch" ptType="sibTrans" hideLastTrans="0" st="7" cnt="1">
        <dgm:layoutNode name="picture_7">
          <dgm:alg type="sp"/>
          <dgm:shape xmlns:r="http://schemas.openxmlformats.org/officeDocument/2006/relationships" r:blip="">
            <dgm:adjLst/>
          </dgm:shape>
          <dgm:presOf/>
          <dgm:constrLst/>
          <dgm:forEach name="Name77" ref="pictureRepeat"/>
        </dgm:layoutNode>
      </dgm:forEach>
      <dgm:forEach name="Name78" axis="ch" ptType="node" st="7" cnt="1">
        <dgm:layoutNode name="line_7" styleLbl="parChTrans1D1">
          <dgm:alg type="sp"/>
          <dgm:shape xmlns:r="http://schemas.openxmlformats.org/officeDocument/2006/relationships" type="line" r:blip="" zOrderOff="-100">
            <dgm:adjLst/>
          </dgm:shape>
          <dgm:presOf/>
        </dgm:layoutNode>
        <dgm:layoutNode name="textparent_7">
          <dgm:choose name="Name79">
            <dgm:if name="Name80" func="var" arg="dir" op="equ" val="norm">
              <dgm:alg type="lin">
                <dgm:param type="horzAlign" val="l"/>
              </dgm:alg>
            </dgm:if>
            <dgm:else name="Name81">
              <dgm:alg type="lin">
                <dgm:param type="horzAlign" val="r"/>
              </dgm:alg>
            </dgm:else>
          </dgm:choose>
          <dgm:shape xmlns:r="http://schemas.openxmlformats.org/officeDocument/2006/relationships" type="rect" r:blip="" hideGeom="1">
            <dgm:adjLst/>
          </dgm:shape>
          <dgm:constrLst>
            <dgm:constr type="userW" for="ch" forName="text_7" refType="w"/>
            <dgm:constr type="h" for="ch" forName="text_7" refType="h"/>
          </dgm:constrLst>
          <dgm:presOf/>
          <dgm:layoutNode name="text_7" styleLbl="revTx">
            <dgm:varLst>
              <dgm:bulletEnabled val="1"/>
            </dgm:varLst>
            <dgm:choose name="Name82">
              <dgm:if name="Name83" func="var" arg="dir" op="equ" val="norm">
                <dgm:alg type="tx">
                  <dgm:param type="parTxLTRAlign" val="l"/>
                  <dgm:param type="shpTxLTRAlignCh" val="l"/>
                  <dgm:param type="parTxRTLAlign" val="r"/>
                  <dgm:param type="shpTxRTLAlignCh" val="r"/>
                </dgm:alg>
              </dgm:if>
              <dgm:else name="Name84">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userW"/>
              <dgm:constr type="w" refType="userW" fact="0.1"/>
              <dgm:constr type="lMarg" refType="primFontSz" fact="0.3"/>
              <dgm:constr type="rMarg" refType="primFontSz" fact="0.3"/>
              <dgm:constr type="tMarg"/>
              <dgm:constr type="bMarg"/>
            </dgm:constrLst>
            <dgm:ruleLst>
              <dgm:rule type="w" val="NaN" fact="1" max="NaN"/>
              <dgm:rule type="primFontSz" val="5" fact="NaN" max="NaN"/>
            </dgm:ruleLst>
          </dgm:layoutNode>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368C6F31-5F62-4A81-B6F9-2083C2A3154E}" type="datetimeFigureOut">
              <a:rPr lang="ar-YE" smtClean="0"/>
              <a:t>11/07/1432</a:t>
            </a:fld>
            <a:endParaRPr lang="ar-YE"/>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ar-YE"/>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48DAA474-4B95-40EF-92A4-53F52123D9BF}" type="slidenum">
              <a:rPr lang="ar-YE" smtClean="0"/>
              <a:t>‹#›</a:t>
            </a:fld>
            <a:endParaRPr lang="ar-YE"/>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ar-SA" smtClean="0"/>
              <a:t>انقر لتحرير نمط العنوان الرئيسي</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4" name="Date Placeholder 3"/>
          <p:cNvSpPr>
            <a:spLocks noGrp="1"/>
          </p:cNvSpPr>
          <p:nvPr>
            <p:ph type="dt" sz="half" idx="10"/>
          </p:nvPr>
        </p:nvSpPr>
        <p:spPr/>
        <p:txBody>
          <a:bodyPr/>
          <a:lstStyle/>
          <a:p>
            <a:fld id="{368C6F31-5F62-4A81-B6F9-2083C2A3154E}" type="datetimeFigureOut">
              <a:rPr lang="ar-YE" smtClean="0"/>
              <a:t>11/07/1432</a:t>
            </a:fld>
            <a:endParaRPr lang="ar-YE"/>
          </a:p>
        </p:txBody>
      </p:sp>
      <p:sp>
        <p:nvSpPr>
          <p:cNvPr id="5" name="Footer Placeholder 4"/>
          <p:cNvSpPr>
            <a:spLocks noGrp="1"/>
          </p:cNvSpPr>
          <p:nvPr>
            <p:ph type="ftr" sz="quarter" idx="11"/>
          </p:nvPr>
        </p:nvSpPr>
        <p:spPr/>
        <p:txBody>
          <a:bodyPr/>
          <a:lstStyle/>
          <a:p>
            <a:endParaRPr lang="ar-YE"/>
          </a:p>
        </p:txBody>
      </p:sp>
      <p:sp>
        <p:nvSpPr>
          <p:cNvPr id="6" name="Slide Number Placeholder 5"/>
          <p:cNvSpPr>
            <a:spLocks noGrp="1"/>
          </p:cNvSpPr>
          <p:nvPr>
            <p:ph type="sldNum" sz="quarter" idx="12"/>
          </p:nvPr>
        </p:nvSpPr>
        <p:spPr/>
        <p:txBody>
          <a:bodyPr/>
          <a:lstStyle/>
          <a:p>
            <a:fld id="{48DAA474-4B95-40EF-92A4-53F52123D9BF}" type="slidenum">
              <a:rPr lang="ar-YE" smtClean="0"/>
              <a:t>‹#›</a:t>
            </a:fld>
            <a:endParaRPr lang="ar-YE"/>
          </a:p>
        </p:txBody>
      </p:sp>
      <p:sp>
        <p:nvSpPr>
          <p:cNvPr id="11" name="Title 10"/>
          <p:cNvSpPr>
            <a:spLocks noGrp="1"/>
          </p:cNvSpPr>
          <p:nvPr>
            <p:ph type="title"/>
          </p:nvPr>
        </p:nvSpPr>
        <p:spPr/>
        <p:txBody>
          <a:bodyPr/>
          <a:lstStyle/>
          <a:p>
            <a:r>
              <a:rPr lang="ar-SA" smtClean="0"/>
              <a:t>انقر لتحرير نمط العنوان الرئيسي</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Date Placeholder 3"/>
          <p:cNvSpPr>
            <a:spLocks noGrp="1"/>
          </p:cNvSpPr>
          <p:nvPr>
            <p:ph type="dt" sz="half" idx="10"/>
          </p:nvPr>
        </p:nvSpPr>
        <p:spPr/>
        <p:txBody>
          <a:bodyPr/>
          <a:lstStyle/>
          <a:p>
            <a:fld id="{368C6F31-5F62-4A81-B6F9-2083C2A3154E}" type="datetimeFigureOut">
              <a:rPr lang="ar-YE" smtClean="0"/>
              <a:t>11/07/1432</a:t>
            </a:fld>
            <a:endParaRPr lang="ar-YE"/>
          </a:p>
        </p:txBody>
      </p:sp>
      <p:sp>
        <p:nvSpPr>
          <p:cNvPr id="5" name="Footer Placeholder 4"/>
          <p:cNvSpPr>
            <a:spLocks noGrp="1"/>
          </p:cNvSpPr>
          <p:nvPr>
            <p:ph type="ftr" sz="quarter" idx="11"/>
          </p:nvPr>
        </p:nvSpPr>
        <p:spPr/>
        <p:txBody>
          <a:bodyPr/>
          <a:lstStyle/>
          <a:p>
            <a:endParaRPr lang="ar-YE"/>
          </a:p>
        </p:txBody>
      </p:sp>
      <p:sp>
        <p:nvSpPr>
          <p:cNvPr id="6" name="Slide Number Placeholder 5"/>
          <p:cNvSpPr>
            <a:spLocks noGrp="1"/>
          </p:cNvSpPr>
          <p:nvPr>
            <p:ph type="sldNum" sz="quarter" idx="12"/>
          </p:nvPr>
        </p:nvSpPr>
        <p:spPr/>
        <p:txBody>
          <a:bodyPr/>
          <a:lstStyle/>
          <a:p>
            <a:fld id="{48DAA474-4B95-40EF-92A4-53F52123D9BF}" type="slidenum">
              <a:rPr lang="ar-YE" smtClean="0"/>
              <a:t>‹#›</a:t>
            </a:fld>
            <a:endParaRPr lang="ar-YE"/>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368C6F31-5F62-4A81-B6F9-2083C2A3154E}" type="datetimeFigureOut">
              <a:rPr lang="ar-YE" smtClean="0"/>
              <a:t>11/07/1432</a:t>
            </a:fld>
            <a:endParaRPr lang="ar-YE"/>
          </a:p>
        </p:txBody>
      </p:sp>
      <p:sp>
        <p:nvSpPr>
          <p:cNvPr id="6" name="Footer Placeholder 5"/>
          <p:cNvSpPr>
            <a:spLocks noGrp="1"/>
          </p:cNvSpPr>
          <p:nvPr>
            <p:ph type="ftr" sz="quarter" idx="11"/>
          </p:nvPr>
        </p:nvSpPr>
        <p:spPr/>
        <p:txBody>
          <a:bodyPr/>
          <a:lstStyle/>
          <a:p>
            <a:endParaRPr lang="ar-YE"/>
          </a:p>
        </p:txBody>
      </p:sp>
      <p:sp>
        <p:nvSpPr>
          <p:cNvPr id="7" name="Slide Number Placeholder 6"/>
          <p:cNvSpPr>
            <a:spLocks noGrp="1"/>
          </p:cNvSpPr>
          <p:nvPr>
            <p:ph type="sldNum" sz="quarter" idx="12"/>
          </p:nvPr>
        </p:nvSpPr>
        <p:spPr/>
        <p:txBody>
          <a:bodyPr/>
          <a:lstStyle/>
          <a:p>
            <a:fld id="{48DAA474-4B95-40EF-92A4-53F52123D9BF}" type="slidenum">
              <a:rPr lang="ar-YE" smtClean="0"/>
              <a:t>‹#›</a:t>
            </a:fld>
            <a:endParaRPr lang="ar-YE"/>
          </a:p>
        </p:txBody>
      </p:sp>
      <p:sp>
        <p:nvSpPr>
          <p:cNvPr id="12" name="Title 11"/>
          <p:cNvSpPr>
            <a:spLocks noGrp="1"/>
          </p:cNvSpPr>
          <p:nvPr>
            <p:ph type="title"/>
          </p:nvPr>
        </p:nvSpPr>
        <p:spPr/>
        <p:txBody>
          <a:bodyPr/>
          <a:lstStyle>
            <a:lvl1pPr>
              <a:defRPr>
                <a:solidFill>
                  <a:schemeClr val="tx2"/>
                </a:solidFill>
              </a:defRPr>
            </a:lvl1pPr>
          </a:lstStyle>
          <a:p>
            <a:r>
              <a:rPr lang="ar-SA" smtClean="0"/>
              <a:t>انقر لتحرير نمط العنوان الرئيسي</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ar-SA" smtClean="0"/>
              <a:t>انقر لتحرير نمط العنوان الرئيسي</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7" name="Date Placeholder 6"/>
          <p:cNvSpPr>
            <a:spLocks noGrp="1"/>
          </p:cNvSpPr>
          <p:nvPr>
            <p:ph type="dt" sz="half" idx="10"/>
          </p:nvPr>
        </p:nvSpPr>
        <p:spPr/>
        <p:txBody>
          <a:bodyPr/>
          <a:lstStyle/>
          <a:p>
            <a:fld id="{368C6F31-5F62-4A81-B6F9-2083C2A3154E}" type="datetimeFigureOut">
              <a:rPr lang="ar-YE" smtClean="0"/>
              <a:t>11/07/1432</a:t>
            </a:fld>
            <a:endParaRPr lang="ar-YE"/>
          </a:p>
        </p:txBody>
      </p:sp>
      <p:sp>
        <p:nvSpPr>
          <p:cNvPr id="8" name="Footer Placeholder 7"/>
          <p:cNvSpPr>
            <a:spLocks noGrp="1"/>
          </p:cNvSpPr>
          <p:nvPr>
            <p:ph type="ftr" sz="quarter" idx="11"/>
          </p:nvPr>
        </p:nvSpPr>
        <p:spPr/>
        <p:txBody>
          <a:bodyPr/>
          <a:lstStyle/>
          <a:p>
            <a:endParaRPr lang="ar-YE"/>
          </a:p>
        </p:txBody>
      </p:sp>
      <p:sp>
        <p:nvSpPr>
          <p:cNvPr id="9" name="Slide Number Placeholder 8"/>
          <p:cNvSpPr>
            <a:spLocks noGrp="1"/>
          </p:cNvSpPr>
          <p:nvPr>
            <p:ph type="sldNum" sz="quarter" idx="12"/>
          </p:nvPr>
        </p:nvSpPr>
        <p:spPr/>
        <p:txBody>
          <a:bodyPr/>
          <a:lstStyle/>
          <a:p>
            <a:fld id="{48DAA474-4B95-40EF-92A4-53F52123D9BF}" type="slidenum">
              <a:rPr lang="ar-YE" smtClean="0"/>
              <a:t>‹#›</a:t>
            </a:fld>
            <a:endParaRPr lang="ar-YE"/>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ar-SA" smtClean="0"/>
              <a:t>انقر لتحرير نمط العنوان الرئيسي</a:t>
            </a:r>
            <a:endParaRPr lang="en-US" dirty="0"/>
          </a:p>
        </p:txBody>
      </p:sp>
      <p:sp>
        <p:nvSpPr>
          <p:cNvPr id="3" name="Date Placeholder 2"/>
          <p:cNvSpPr>
            <a:spLocks noGrp="1"/>
          </p:cNvSpPr>
          <p:nvPr>
            <p:ph type="dt" sz="half" idx="10"/>
          </p:nvPr>
        </p:nvSpPr>
        <p:spPr/>
        <p:txBody>
          <a:bodyPr/>
          <a:lstStyle/>
          <a:p>
            <a:fld id="{368C6F31-5F62-4A81-B6F9-2083C2A3154E}" type="datetimeFigureOut">
              <a:rPr lang="ar-YE" smtClean="0"/>
              <a:t>11/07/1432</a:t>
            </a:fld>
            <a:endParaRPr lang="ar-YE"/>
          </a:p>
        </p:txBody>
      </p:sp>
      <p:sp>
        <p:nvSpPr>
          <p:cNvPr id="4" name="Footer Placeholder 3"/>
          <p:cNvSpPr>
            <a:spLocks noGrp="1"/>
          </p:cNvSpPr>
          <p:nvPr>
            <p:ph type="ftr" sz="quarter" idx="11"/>
          </p:nvPr>
        </p:nvSpPr>
        <p:spPr/>
        <p:txBody>
          <a:bodyPr/>
          <a:lstStyle/>
          <a:p>
            <a:endParaRPr lang="ar-YE"/>
          </a:p>
        </p:txBody>
      </p:sp>
      <p:sp>
        <p:nvSpPr>
          <p:cNvPr id="5" name="Slide Number Placeholder 4"/>
          <p:cNvSpPr>
            <a:spLocks noGrp="1"/>
          </p:cNvSpPr>
          <p:nvPr>
            <p:ph type="sldNum" sz="quarter" idx="12"/>
          </p:nvPr>
        </p:nvSpPr>
        <p:spPr/>
        <p:txBody>
          <a:bodyPr/>
          <a:lstStyle/>
          <a:p>
            <a:fld id="{48DAA474-4B95-40EF-92A4-53F52123D9BF}" type="slidenum">
              <a:rPr lang="ar-YE" smtClean="0"/>
              <a:t>‹#›</a:t>
            </a:fld>
            <a:endParaRPr lang="ar-YE"/>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ar-SA" smtClean="0"/>
              <a:t>انقر لتحرير نمط العنوان الرئيسي</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368C6F31-5F62-4A81-B6F9-2083C2A3154E}" type="datetimeFigureOut">
              <a:rPr lang="ar-YE" smtClean="0"/>
              <a:t>11/07/1432</a:t>
            </a:fld>
            <a:endParaRPr lang="ar-YE"/>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ar-YE"/>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48DAA474-4B95-40EF-92A4-53F52123D9BF}" type="slidenum">
              <a:rPr lang="ar-YE" smtClean="0"/>
              <a:t>‹#›</a:t>
            </a:fld>
            <a:endParaRPr lang="ar-YE"/>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Lst>
  <p:txStyles>
    <p:titleStyle>
      <a:lvl1pPr algn="ctr" defTabSz="914400" rtl="1" eaLnBrk="1" latinLnBrk="0" hangingPunct="1">
        <a:spcBef>
          <a:spcPct val="0"/>
        </a:spcBef>
        <a:buNone/>
        <a:defRPr sz="5400" kern="1200">
          <a:solidFill>
            <a:schemeClr val="tx2"/>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65760" indent="-365760" algn="r" defTabSz="914400" rtl="1"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r" defTabSz="914400" rtl="1"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r" defTabSz="914400" rtl="1"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r" defTabSz="914400" rtl="1"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r" defTabSz="914400" rtl="1"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r" defTabSz="914400" rtl="1"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6.jpe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4.xml"/><Relationship Id="rId1" Type="http://schemas.openxmlformats.org/officeDocument/2006/relationships/tags" Target="../tags/tag2.xml"/><Relationship Id="rId5" Type="http://schemas.openxmlformats.org/officeDocument/2006/relationships/image" Target="../media/image6.jpeg"/><Relationship Id="rId4" Type="http://schemas.openxmlformats.org/officeDocument/2006/relationships/image" Target="../media/image8.jpg"/></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4.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908721"/>
            <a:ext cx="7772400" cy="2691730"/>
          </a:xfrm>
        </p:spPr>
        <p:txBody>
          <a:bodyPr/>
          <a:lstStyle/>
          <a:p>
            <a:r>
              <a:rPr lang="ar-YE" dirty="0" smtClean="0"/>
              <a:t>فصل الخطاب في أثر السنة والكتاب على العين والمس والسحر</a:t>
            </a:r>
            <a:endParaRPr lang="ar-YE" dirty="0"/>
          </a:p>
        </p:txBody>
      </p:sp>
      <p:graphicFrame>
        <p:nvGraphicFramePr>
          <p:cNvPr id="7" name="رسم تخطيطي 6"/>
          <p:cNvGraphicFramePr/>
          <p:nvPr>
            <p:extLst>
              <p:ext uri="{D42A27DB-BD31-4B8C-83A1-F6EECF244321}">
                <p14:modId xmlns:p14="http://schemas.microsoft.com/office/powerpoint/2010/main" val="3425569448"/>
              </p:ext>
            </p:extLst>
          </p:nvPr>
        </p:nvGraphicFramePr>
        <p:xfrm>
          <a:off x="539551" y="3440850"/>
          <a:ext cx="4464495" cy="34171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 name="صورة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004047" y="3440850"/>
            <a:ext cx="4139953" cy="3429000"/>
          </a:xfrm>
          <a:prstGeom prst="ellipse">
            <a:avLst/>
          </a:prstGeom>
          <a:ln>
            <a:solidFill>
              <a:schemeClr val="accent5">
                <a:lumMod val="60000"/>
                <a:lumOff val="40000"/>
              </a:schemeClr>
            </a:solidFill>
          </a:ln>
          <a:effectLst>
            <a:glow rad="228600">
              <a:schemeClr val="accent2">
                <a:satMod val="175000"/>
                <a:alpha val="40000"/>
              </a:schemeClr>
            </a:glow>
            <a:innerShdw blurRad="114300">
              <a:prstClr val="black"/>
            </a:innerShdw>
            <a:reflection blurRad="6350" stA="50000" endA="300" endPos="55500" dist="50800" dir="5400000" sy="-100000" algn="bl" rotWithShape="0"/>
          </a:effectLst>
          <a:scene3d>
            <a:camera prst="perspectiveContrastingLeftFacing"/>
            <a:lightRig rig="threePt" dir="t"/>
          </a:scene3d>
          <a:sp3d>
            <a:bevelT w="114300" prst="artDeco"/>
          </a:sp3d>
        </p:spPr>
      </p:pic>
      <p:pic>
        <p:nvPicPr>
          <p:cNvPr id="9" name="صورة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597408" y="66496"/>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
        <p:nvSpPr>
          <p:cNvPr id="4" name="عنوان فرعي 3"/>
          <p:cNvSpPr>
            <a:spLocks noGrp="1"/>
          </p:cNvSpPr>
          <p:nvPr>
            <p:ph type="subTitle" idx="1"/>
          </p:nvPr>
        </p:nvSpPr>
        <p:spPr>
          <a:xfrm>
            <a:off x="6444208" y="3767862"/>
            <a:ext cx="1328192" cy="597242"/>
          </a:xfrm>
        </p:spPr>
        <p:txBody>
          <a:bodyPr>
            <a:normAutofit/>
          </a:bodyPr>
          <a:lstStyle/>
          <a:p>
            <a:r>
              <a:rPr lang="ar-YE" dirty="0" smtClean="0"/>
              <a:t>الخطاب</a:t>
            </a:r>
            <a:endParaRPr lang="ar-YE" dirty="0"/>
          </a:p>
        </p:txBody>
      </p:sp>
    </p:spTree>
    <p:custDataLst>
      <p:tags r:id="rId1"/>
    </p:custDataLst>
    <p:extLst>
      <p:ext uri="{BB962C8B-B14F-4D97-AF65-F5344CB8AC3E}">
        <p14:creationId xmlns:p14="http://schemas.microsoft.com/office/powerpoint/2010/main" val="354697657"/>
      </p:ext>
    </p:extLst>
  </p:cSld>
  <p:clrMapOvr>
    <a:masterClrMapping/>
  </p:clrMapOvr>
  <p:transition spd="slow" advTm="18475">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1"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2000"/>
                                        <p:tgtEl>
                                          <p:spTgt spid="2"/>
                                        </p:tgtEl>
                                      </p:cBhvr>
                                    </p:animEffect>
                                    <p:anim calcmode="lin" valueType="num">
                                      <p:cBhvr>
                                        <p:cTn id="15" dur="2000" fill="hold"/>
                                        <p:tgtEl>
                                          <p:spTgt spid="2"/>
                                        </p:tgtEl>
                                        <p:attrNameLst>
                                          <p:attrName>ppt_w</p:attrName>
                                        </p:attrNameLst>
                                      </p:cBhvr>
                                      <p:tavLst>
                                        <p:tav tm="0" fmla="#ppt_w*sin(2.5*pi*$)">
                                          <p:val>
                                            <p:fltVal val="0"/>
                                          </p:val>
                                        </p:tav>
                                        <p:tav tm="100000">
                                          <p:val>
                                            <p:fltVal val="1"/>
                                          </p:val>
                                        </p:tav>
                                      </p:tavLst>
                                    </p:anim>
                                    <p:anim calcmode="lin" valueType="num">
                                      <p:cBhvr>
                                        <p:cTn id="16"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2000"/>
                                        <p:tgtEl>
                                          <p:spTgt spid="6"/>
                                        </p:tgtEl>
                                      </p:cBhvr>
                                    </p:animEffect>
                                    <p:anim calcmode="lin" valueType="num">
                                      <p:cBhvr>
                                        <p:cTn id="22" dur="2000" fill="hold"/>
                                        <p:tgtEl>
                                          <p:spTgt spid="6"/>
                                        </p:tgtEl>
                                        <p:attrNameLst>
                                          <p:attrName>ppt_w</p:attrName>
                                        </p:attrNameLst>
                                      </p:cBhvr>
                                      <p:tavLst>
                                        <p:tav tm="0" fmla="#ppt_w*sin(2.5*pi*$)">
                                          <p:val>
                                            <p:fltVal val="0"/>
                                          </p:val>
                                        </p:tav>
                                        <p:tav tm="100000">
                                          <p:val>
                                            <p:fltVal val="1"/>
                                          </p:val>
                                        </p:tav>
                                      </p:tavLst>
                                    </p:anim>
                                    <p:anim calcmode="lin" valueType="num">
                                      <p:cBhvr>
                                        <p:cTn id="23" dur="20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grpId="0" nodeType="clickEffect">
                                  <p:stCondLst>
                                    <p:cond delay="0"/>
                                  </p:stCondLst>
                                  <p:childTnLst>
                                    <p:set>
                                      <p:cBhvr>
                                        <p:cTn id="27" dur="1" fill="hold">
                                          <p:stCondLst>
                                            <p:cond delay="0"/>
                                          </p:stCondLst>
                                        </p:cTn>
                                        <p:tgtEl>
                                          <p:spTgt spid="7">
                                            <p:graphicEl>
                                              <a:dgm id="{349CF517-DA98-4DC5-BD85-8C343D10A90D}"/>
                                            </p:graphicEl>
                                          </p:spTgt>
                                        </p:tgtEl>
                                        <p:attrNameLst>
                                          <p:attrName>style.visibility</p:attrName>
                                        </p:attrNameLst>
                                      </p:cBhvr>
                                      <p:to>
                                        <p:strVal val="visible"/>
                                      </p:to>
                                    </p:set>
                                    <p:animEffect transition="in" filter="wipe(down)">
                                      <p:cBhvr>
                                        <p:cTn id="28" dur="580">
                                          <p:stCondLst>
                                            <p:cond delay="0"/>
                                          </p:stCondLst>
                                        </p:cTn>
                                        <p:tgtEl>
                                          <p:spTgt spid="7">
                                            <p:graphicEl>
                                              <a:dgm id="{349CF517-DA98-4DC5-BD85-8C343D10A90D}"/>
                                            </p:graphicEl>
                                          </p:spTgt>
                                        </p:tgtEl>
                                      </p:cBhvr>
                                    </p:animEffect>
                                    <p:anim calcmode="lin" valueType="num">
                                      <p:cBhvr>
                                        <p:cTn id="29" dur="1822" tmFilter="0,0; 0.14,0.36; 0.43,0.73; 0.71,0.91; 1.0,1.0">
                                          <p:stCondLst>
                                            <p:cond delay="0"/>
                                          </p:stCondLst>
                                        </p:cTn>
                                        <p:tgtEl>
                                          <p:spTgt spid="7">
                                            <p:graphicEl>
                                              <a:dgm id="{349CF517-DA98-4DC5-BD85-8C343D10A90D}"/>
                                            </p:graphicEl>
                                          </p:spTgt>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7">
                                            <p:graphicEl>
                                              <a:dgm id="{349CF517-DA98-4DC5-BD85-8C343D10A90D}"/>
                                            </p:graphicEl>
                                          </p:spTgt>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7">
                                            <p:graphicEl>
                                              <a:dgm id="{349CF517-DA98-4DC5-BD85-8C343D10A90D}"/>
                                            </p:graphicEl>
                                          </p:spTgt>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7">
                                            <p:graphicEl>
                                              <a:dgm id="{349CF517-DA98-4DC5-BD85-8C343D10A90D}"/>
                                            </p:graphicEl>
                                          </p:spTgt>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7">
                                            <p:graphicEl>
                                              <a:dgm id="{349CF517-DA98-4DC5-BD85-8C343D10A90D}"/>
                                            </p:graphicEl>
                                          </p:spTgt>
                                        </p:tgtEl>
                                        <p:attrNameLst>
                                          <p:attrName>ppt_y</p:attrName>
                                        </p:attrNameLst>
                                      </p:cBhvr>
                                      <p:tavLst>
                                        <p:tav tm="0" fmla="#ppt_y-sin(pi*$)/81">
                                          <p:val>
                                            <p:fltVal val="0"/>
                                          </p:val>
                                        </p:tav>
                                        <p:tav tm="100000">
                                          <p:val>
                                            <p:fltVal val="1"/>
                                          </p:val>
                                        </p:tav>
                                      </p:tavLst>
                                    </p:anim>
                                    <p:animScale>
                                      <p:cBhvr>
                                        <p:cTn id="34" dur="26">
                                          <p:stCondLst>
                                            <p:cond delay="650"/>
                                          </p:stCondLst>
                                        </p:cTn>
                                        <p:tgtEl>
                                          <p:spTgt spid="7">
                                            <p:graphicEl>
                                              <a:dgm id="{349CF517-DA98-4DC5-BD85-8C343D10A90D}"/>
                                            </p:graphicEl>
                                          </p:spTgt>
                                        </p:tgtEl>
                                      </p:cBhvr>
                                      <p:to x="100000" y="60000"/>
                                    </p:animScale>
                                    <p:animScale>
                                      <p:cBhvr>
                                        <p:cTn id="35" dur="166" decel="50000">
                                          <p:stCondLst>
                                            <p:cond delay="676"/>
                                          </p:stCondLst>
                                        </p:cTn>
                                        <p:tgtEl>
                                          <p:spTgt spid="7">
                                            <p:graphicEl>
                                              <a:dgm id="{349CF517-DA98-4DC5-BD85-8C343D10A90D}"/>
                                            </p:graphicEl>
                                          </p:spTgt>
                                        </p:tgtEl>
                                      </p:cBhvr>
                                      <p:to x="100000" y="100000"/>
                                    </p:animScale>
                                    <p:animScale>
                                      <p:cBhvr>
                                        <p:cTn id="36" dur="26">
                                          <p:stCondLst>
                                            <p:cond delay="1312"/>
                                          </p:stCondLst>
                                        </p:cTn>
                                        <p:tgtEl>
                                          <p:spTgt spid="7">
                                            <p:graphicEl>
                                              <a:dgm id="{349CF517-DA98-4DC5-BD85-8C343D10A90D}"/>
                                            </p:graphicEl>
                                          </p:spTgt>
                                        </p:tgtEl>
                                      </p:cBhvr>
                                      <p:to x="100000" y="80000"/>
                                    </p:animScale>
                                    <p:animScale>
                                      <p:cBhvr>
                                        <p:cTn id="37" dur="166" decel="50000">
                                          <p:stCondLst>
                                            <p:cond delay="1338"/>
                                          </p:stCondLst>
                                        </p:cTn>
                                        <p:tgtEl>
                                          <p:spTgt spid="7">
                                            <p:graphicEl>
                                              <a:dgm id="{349CF517-DA98-4DC5-BD85-8C343D10A90D}"/>
                                            </p:graphicEl>
                                          </p:spTgt>
                                        </p:tgtEl>
                                      </p:cBhvr>
                                      <p:to x="100000" y="100000"/>
                                    </p:animScale>
                                    <p:animScale>
                                      <p:cBhvr>
                                        <p:cTn id="38" dur="26">
                                          <p:stCondLst>
                                            <p:cond delay="1642"/>
                                          </p:stCondLst>
                                        </p:cTn>
                                        <p:tgtEl>
                                          <p:spTgt spid="7">
                                            <p:graphicEl>
                                              <a:dgm id="{349CF517-DA98-4DC5-BD85-8C343D10A90D}"/>
                                            </p:graphicEl>
                                          </p:spTgt>
                                        </p:tgtEl>
                                      </p:cBhvr>
                                      <p:to x="100000" y="90000"/>
                                    </p:animScale>
                                    <p:animScale>
                                      <p:cBhvr>
                                        <p:cTn id="39" dur="166" decel="50000">
                                          <p:stCondLst>
                                            <p:cond delay="1668"/>
                                          </p:stCondLst>
                                        </p:cTn>
                                        <p:tgtEl>
                                          <p:spTgt spid="7">
                                            <p:graphicEl>
                                              <a:dgm id="{349CF517-DA98-4DC5-BD85-8C343D10A90D}"/>
                                            </p:graphicEl>
                                          </p:spTgt>
                                        </p:tgtEl>
                                      </p:cBhvr>
                                      <p:to x="100000" y="100000"/>
                                    </p:animScale>
                                    <p:animScale>
                                      <p:cBhvr>
                                        <p:cTn id="40" dur="26">
                                          <p:stCondLst>
                                            <p:cond delay="1808"/>
                                          </p:stCondLst>
                                        </p:cTn>
                                        <p:tgtEl>
                                          <p:spTgt spid="7">
                                            <p:graphicEl>
                                              <a:dgm id="{349CF517-DA98-4DC5-BD85-8C343D10A90D}"/>
                                            </p:graphicEl>
                                          </p:spTgt>
                                        </p:tgtEl>
                                      </p:cBhvr>
                                      <p:to x="100000" y="95000"/>
                                    </p:animScale>
                                    <p:animScale>
                                      <p:cBhvr>
                                        <p:cTn id="41" dur="166" decel="50000">
                                          <p:stCondLst>
                                            <p:cond delay="1834"/>
                                          </p:stCondLst>
                                        </p:cTn>
                                        <p:tgtEl>
                                          <p:spTgt spid="7">
                                            <p:graphicEl>
                                              <a:dgm id="{349CF517-DA98-4DC5-BD85-8C343D10A90D}"/>
                                            </p:graphicEl>
                                          </p:spTgt>
                                        </p:tgtEl>
                                      </p:cBhvr>
                                      <p:to x="100000" y="100000"/>
                                    </p:animScale>
                                  </p:childTnLst>
                                </p:cTn>
                              </p:par>
                              <p:par>
                                <p:cTn id="42" presetID="26" presetClass="entr" presetSubtype="0" fill="hold" grpId="0" nodeType="withEffect">
                                  <p:stCondLst>
                                    <p:cond delay="0"/>
                                  </p:stCondLst>
                                  <p:childTnLst>
                                    <p:set>
                                      <p:cBhvr>
                                        <p:cTn id="43" dur="1" fill="hold">
                                          <p:stCondLst>
                                            <p:cond delay="0"/>
                                          </p:stCondLst>
                                        </p:cTn>
                                        <p:tgtEl>
                                          <p:spTgt spid="7">
                                            <p:graphicEl>
                                              <a:dgm id="{4B6CDA67-C026-4E35-8FFB-3671B52154D2}"/>
                                            </p:graphicEl>
                                          </p:spTgt>
                                        </p:tgtEl>
                                        <p:attrNameLst>
                                          <p:attrName>style.visibility</p:attrName>
                                        </p:attrNameLst>
                                      </p:cBhvr>
                                      <p:to>
                                        <p:strVal val="visible"/>
                                      </p:to>
                                    </p:set>
                                    <p:animEffect transition="in" filter="wipe(down)">
                                      <p:cBhvr>
                                        <p:cTn id="44" dur="580">
                                          <p:stCondLst>
                                            <p:cond delay="0"/>
                                          </p:stCondLst>
                                        </p:cTn>
                                        <p:tgtEl>
                                          <p:spTgt spid="7">
                                            <p:graphicEl>
                                              <a:dgm id="{4B6CDA67-C026-4E35-8FFB-3671B52154D2}"/>
                                            </p:graphicEl>
                                          </p:spTgt>
                                        </p:tgtEl>
                                      </p:cBhvr>
                                    </p:animEffect>
                                    <p:anim calcmode="lin" valueType="num">
                                      <p:cBhvr>
                                        <p:cTn id="45" dur="1822" tmFilter="0,0; 0.14,0.36; 0.43,0.73; 0.71,0.91; 1.0,1.0">
                                          <p:stCondLst>
                                            <p:cond delay="0"/>
                                          </p:stCondLst>
                                        </p:cTn>
                                        <p:tgtEl>
                                          <p:spTgt spid="7">
                                            <p:graphicEl>
                                              <a:dgm id="{4B6CDA67-C026-4E35-8FFB-3671B52154D2}"/>
                                            </p:graphicEl>
                                          </p:spTgt>
                                        </p:tgtEl>
                                        <p:attrNameLst>
                                          <p:attrName>ppt_x</p:attrName>
                                        </p:attrNameLst>
                                      </p:cBhvr>
                                      <p:tavLst>
                                        <p:tav tm="0">
                                          <p:val>
                                            <p:strVal val="#ppt_x-0.25"/>
                                          </p:val>
                                        </p:tav>
                                        <p:tav tm="100000">
                                          <p:val>
                                            <p:strVal val="#ppt_x"/>
                                          </p:val>
                                        </p:tav>
                                      </p:tavLst>
                                    </p:anim>
                                    <p:anim calcmode="lin" valueType="num">
                                      <p:cBhvr>
                                        <p:cTn id="46" dur="664" tmFilter="0.0,0.0; 0.25,0.07; 0.50,0.2; 0.75,0.467; 1.0,1.0">
                                          <p:stCondLst>
                                            <p:cond delay="0"/>
                                          </p:stCondLst>
                                        </p:cTn>
                                        <p:tgtEl>
                                          <p:spTgt spid="7">
                                            <p:graphicEl>
                                              <a:dgm id="{4B6CDA67-C026-4E35-8FFB-3671B52154D2}"/>
                                            </p:graphicEl>
                                          </p:spTgt>
                                        </p:tgtEl>
                                        <p:attrNameLst>
                                          <p:attrName>ppt_y</p:attrName>
                                        </p:attrNameLst>
                                      </p:cBhvr>
                                      <p:tavLst>
                                        <p:tav tm="0" fmla="#ppt_y-sin(pi*$)/3">
                                          <p:val>
                                            <p:fltVal val="0.5"/>
                                          </p:val>
                                        </p:tav>
                                        <p:tav tm="100000">
                                          <p:val>
                                            <p:fltVal val="1"/>
                                          </p:val>
                                        </p:tav>
                                      </p:tavLst>
                                    </p:anim>
                                    <p:anim calcmode="lin" valueType="num">
                                      <p:cBhvr>
                                        <p:cTn id="47" dur="664" tmFilter="0, 0; 0.125,0.2665; 0.25,0.4; 0.375,0.465; 0.5,0.5;  0.625,0.535; 0.75,0.6; 0.875,0.7335; 1,1">
                                          <p:stCondLst>
                                            <p:cond delay="664"/>
                                          </p:stCondLst>
                                        </p:cTn>
                                        <p:tgtEl>
                                          <p:spTgt spid="7">
                                            <p:graphicEl>
                                              <a:dgm id="{4B6CDA67-C026-4E35-8FFB-3671B52154D2}"/>
                                            </p:graphicEl>
                                          </p:spTgt>
                                        </p:tgtEl>
                                        <p:attrNameLst>
                                          <p:attrName>ppt_y</p:attrName>
                                        </p:attrNameLst>
                                      </p:cBhvr>
                                      <p:tavLst>
                                        <p:tav tm="0" fmla="#ppt_y-sin(pi*$)/9">
                                          <p:val>
                                            <p:fltVal val="0"/>
                                          </p:val>
                                        </p:tav>
                                        <p:tav tm="100000">
                                          <p:val>
                                            <p:fltVal val="1"/>
                                          </p:val>
                                        </p:tav>
                                      </p:tavLst>
                                    </p:anim>
                                    <p:anim calcmode="lin" valueType="num">
                                      <p:cBhvr>
                                        <p:cTn id="48" dur="332" tmFilter="0, 0; 0.125,0.2665; 0.25,0.4; 0.375,0.465; 0.5,0.5;  0.625,0.535; 0.75,0.6; 0.875,0.7335; 1,1">
                                          <p:stCondLst>
                                            <p:cond delay="1324"/>
                                          </p:stCondLst>
                                        </p:cTn>
                                        <p:tgtEl>
                                          <p:spTgt spid="7">
                                            <p:graphicEl>
                                              <a:dgm id="{4B6CDA67-C026-4E35-8FFB-3671B52154D2}"/>
                                            </p:graphicEl>
                                          </p:spTgt>
                                        </p:tgtEl>
                                        <p:attrNameLst>
                                          <p:attrName>ppt_y</p:attrName>
                                        </p:attrNameLst>
                                      </p:cBhvr>
                                      <p:tavLst>
                                        <p:tav tm="0" fmla="#ppt_y-sin(pi*$)/27">
                                          <p:val>
                                            <p:fltVal val="0"/>
                                          </p:val>
                                        </p:tav>
                                        <p:tav tm="100000">
                                          <p:val>
                                            <p:fltVal val="1"/>
                                          </p:val>
                                        </p:tav>
                                      </p:tavLst>
                                    </p:anim>
                                    <p:anim calcmode="lin" valueType="num">
                                      <p:cBhvr>
                                        <p:cTn id="49" dur="164" tmFilter="0, 0; 0.125,0.2665; 0.25,0.4; 0.375,0.465; 0.5,0.5;  0.625,0.535; 0.75,0.6; 0.875,0.7335; 1,1">
                                          <p:stCondLst>
                                            <p:cond delay="1656"/>
                                          </p:stCondLst>
                                        </p:cTn>
                                        <p:tgtEl>
                                          <p:spTgt spid="7">
                                            <p:graphicEl>
                                              <a:dgm id="{4B6CDA67-C026-4E35-8FFB-3671B52154D2}"/>
                                            </p:graphicEl>
                                          </p:spTgt>
                                        </p:tgtEl>
                                        <p:attrNameLst>
                                          <p:attrName>ppt_y</p:attrName>
                                        </p:attrNameLst>
                                      </p:cBhvr>
                                      <p:tavLst>
                                        <p:tav tm="0" fmla="#ppt_y-sin(pi*$)/81">
                                          <p:val>
                                            <p:fltVal val="0"/>
                                          </p:val>
                                        </p:tav>
                                        <p:tav tm="100000">
                                          <p:val>
                                            <p:fltVal val="1"/>
                                          </p:val>
                                        </p:tav>
                                      </p:tavLst>
                                    </p:anim>
                                    <p:animScale>
                                      <p:cBhvr>
                                        <p:cTn id="50" dur="26">
                                          <p:stCondLst>
                                            <p:cond delay="650"/>
                                          </p:stCondLst>
                                        </p:cTn>
                                        <p:tgtEl>
                                          <p:spTgt spid="7">
                                            <p:graphicEl>
                                              <a:dgm id="{4B6CDA67-C026-4E35-8FFB-3671B52154D2}"/>
                                            </p:graphicEl>
                                          </p:spTgt>
                                        </p:tgtEl>
                                      </p:cBhvr>
                                      <p:to x="100000" y="60000"/>
                                    </p:animScale>
                                    <p:animScale>
                                      <p:cBhvr>
                                        <p:cTn id="51" dur="166" decel="50000">
                                          <p:stCondLst>
                                            <p:cond delay="676"/>
                                          </p:stCondLst>
                                        </p:cTn>
                                        <p:tgtEl>
                                          <p:spTgt spid="7">
                                            <p:graphicEl>
                                              <a:dgm id="{4B6CDA67-C026-4E35-8FFB-3671B52154D2}"/>
                                            </p:graphicEl>
                                          </p:spTgt>
                                        </p:tgtEl>
                                      </p:cBhvr>
                                      <p:to x="100000" y="100000"/>
                                    </p:animScale>
                                    <p:animScale>
                                      <p:cBhvr>
                                        <p:cTn id="52" dur="26">
                                          <p:stCondLst>
                                            <p:cond delay="1312"/>
                                          </p:stCondLst>
                                        </p:cTn>
                                        <p:tgtEl>
                                          <p:spTgt spid="7">
                                            <p:graphicEl>
                                              <a:dgm id="{4B6CDA67-C026-4E35-8FFB-3671B52154D2}"/>
                                            </p:graphicEl>
                                          </p:spTgt>
                                        </p:tgtEl>
                                      </p:cBhvr>
                                      <p:to x="100000" y="80000"/>
                                    </p:animScale>
                                    <p:animScale>
                                      <p:cBhvr>
                                        <p:cTn id="53" dur="166" decel="50000">
                                          <p:stCondLst>
                                            <p:cond delay="1338"/>
                                          </p:stCondLst>
                                        </p:cTn>
                                        <p:tgtEl>
                                          <p:spTgt spid="7">
                                            <p:graphicEl>
                                              <a:dgm id="{4B6CDA67-C026-4E35-8FFB-3671B52154D2}"/>
                                            </p:graphicEl>
                                          </p:spTgt>
                                        </p:tgtEl>
                                      </p:cBhvr>
                                      <p:to x="100000" y="100000"/>
                                    </p:animScale>
                                    <p:animScale>
                                      <p:cBhvr>
                                        <p:cTn id="54" dur="26">
                                          <p:stCondLst>
                                            <p:cond delay="1642"/>
                                          </p:stCondLst>
                                        </p:cTn>
                                        <p:tgtEl>
                                          <p:spTgt spid="7">
                                            <p:graphicEl>
                                              <a:dgm id="{4B6CDA67-C026-4E35-8FFB-3671B52154D2}"/>
                                            </p:graphicEl>
                                          </p:spTgt>
                                        </p:tgtEl>
                                      </p:cBhvr>
                                      <p:to x="100000" y="90000"/>
                                    </p:animScale>
                                    <p:animScale>
                                      <p:cBhvr>
                                        <p:cTn id="55" dur="166" decel="50000">
                                          <p:stCondLst>
                                            <p:cond delay="1668"/>
                                          </p:stCondLst>
                                        </p:cTn>
                                        <p:tgtEl>
                                          <p:spTgt spid="7">
                                            <p:graphicEl>
                                              <a:dgm id="{4B6CDA67-C026-4E35-8FFB-3671B52154D2}"/>
                                            </p:graphicEl>
                                          </p:spTgt>
                                        </p:tgtEl>
                                      </p:cBhvr>
                                      <p:to x="100000" y="100000"/>
                                    </p:animScale>
                                    <p:animScale>
                                      <p:cBhvr>
                                        <p:cTn id="56" dur="26">
                                          <p:stCondLst>
                                            <p:cond delay="1808"/>
                                          </p:stCondLst>
                                        </p:cTn>
                                        <p:tgtEl>
                                          <p:spTgt spid="7">
                                            <p:graphicEl>
                                              <a:dgm id="{4B6CDA67-C026-4E35-8FFB-3671B52154D2}"/>
                                            </p:graphicEl>
                                          </p:spTgt>
                                        </p:tgtEl>
                                      </p:cBhvr>
                                      <p:to x="100000" y="95000"/>
                                    </p:animScale>
                                    <p:animScale>
                                      <p:cBhvr>
                                        <p:cTn id="57" dur="166" decel="50000">
                                          <p:stCondLst>
                                            <p:cond delay="1834"/>
                                          </p:stCondLst>
                                        </p:cTn>
                                        <p:tgtEl>
                                          <p:spTgt spid="7">
                                            <p:graphicEl>
                                              <a:dgm id="{4B6CDA67-C026-4E35-8FFB-3671B52154D2}"/>
                                            </p:graphic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Graphic spid="7" grpId="0">
        <p:bldSub>
          <a:bldDgm bld="one"/>
        </p:bldSub>
      </p:bldGraphic>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t>آيات السحر</a:t>
            </a:r>
            <a:r>
              <a:rPr lang="en-US" dirty="0"/>
              <a:t/>
            </a:r>
            <a:br>
              <a:rPr lang="en-US" dirty="0"/>
            </a:br>
            <a:endParaRPr lang="ar-YE" dirty="0"/>
          </a:p>
        </p:txBody>
      </p:sp>
      <p:sp>
        <p:nvSpPr>
          <p:cNvPr id="3" name="عنصر نائب للمحتوى 2"/>
          <p:cNvSpPr>
            <a:spLocks noGrp="1"/>
          </p:cNvSpPr>
          <p:nvPr>
            <p:ph sz="quarter" idx="13"/>
          </p:nvPr>
        </p:nvSpPr>
        <p:spPr/>
        <p:txBody>
          <a:bodyPr>
            <a:normAutofit fontScale="70000" lnSpcReduction="20000"/>
          </a:bodyPr>
          <a:lstStyle/>
          <a:p>
            <a:pPr lvl="0"/>
            <a:r>
              <a:rPr lang="ar-SA" dirty="0"/>
              <a:t>أَفَتَأْتُونَ السِّحْرَ وَأَنْتُمْ تُبْصِرُونَ (الأنبياء-3).</a:t>
            </a:r>
            <a:endParaRPr lang="en-US" dirty="0"/>
          </a:p>
          <a:p>
            <a:pPr lvl="0"/>
            <a:r>
              <a:rPr lang="ar-SA" dirty="0"/>
              <a:t>فَأَمَّا الزَّبَدُ فَيَذْهَبُ جُفَاءً وَأَمَّا مَا يَنْفَعُ النَّاسَ فَيَمْكُثُ فِي الأَرْضِ كَذَلكَ يَضْرِبُ اللهُ الأَمْثَال (الرعد-17).</a:t>
            </a:r>
            <a:endParaRPr lang="en-US" dirty="0"/>
          </a:p>
          <a:p>
            <a:pPr lvl="0"/>
            <a:r>
              <a:rPr lang="ar-SA" dirty="0"/>
              <a:t>أَفَسِحْرٌ هَذَا أَمْ أَنْتُمْ لا تُبْصِرُونَ (الطور-15).</a:t>
            </a:r>
            <a:endParaRPr lang="en-US" dirty="0"/>
          </a:p>
          <a:p>
            <a:pPr lvl="0"/>
            <a:r>
              <a:rPr lang="ar-SA" dirty="0"/>
              <a:t>وَمَنْ يَتَّقِ اللهَ يَجْعَل لهُ مَخْرَجًا (الطلاق-2).</a:t>
            </a:r>
            <a:endParaRPr lang="en-US" dirty="0"/>
          </a:p>
          <a:p>
            <a:pPr lvl="0"/>
            <a:r>
              <a:rPr lang="en-US" dirty="0"/>
              <a:t> </a:t>
            </a:r>
            <a:r>
              <a:rPr lang="ar-SA" dirty="0"/>
              <a:t>وَكَذَلكَ تُخْرَجُونَ (الروم-19).</a:t>
            </a:r>
            <a:endParaRPr lang="en-US" dirty="0"/>
          </a:p>
          <a:p>
            <a:pPr lvl="0"/>
            <a:r>
              <a:rPr lang="en-US" dirty="0"/>
              <a:t> </a:t>
            </a:r>
            <a:r>
              <a:rPr lang="ar-SA" dirty="0"/>
              <a:t>يَخْرُجُ مِنْ بُطُونِهَا (النحل-69).</a:t>
            </a:r>
            <a:endParaRPr lang="en-US" dirty="0"/>
          </a:p>
          <a:p>
            <a:pPr lvl="0"/>
            <a:r>
              <a:rPr lang="en-US" dirty="0"/>
              <a:t> </a:t>
            </a:r>
            <a:r>
              <a:rPr lang="ar-SA" dirty="0"/>
              <a:t>وَأَلقَتْ مَا فِيهَا وَتَخَلتْ (4) وَأَذِنَتْ لرَبِّهَا وَحُقَّتْ (5). (</a:t>
            </a:r>
            <a:r>
              <a:rPr lang="ar-SA" dirty="0" err="1"/>
              <a:t>الإنشقاق</a:t>
            </a:r>
            <a:r>
              <a:rPr lang="ar-SA" dirty="0"/>
              <a:t>).</a:t>
            </a:r>
            <a:endParaRPr lang="en-US" dirty="0"/>
          </a:p>
          <a:p>
            <a:pPr lvl="0"/>
            <a:r>
              <a:rPr lang="en-US" dirty="0"/>
              <a:t> </a:t>
            </a:r>
            <a:r>
              <a:rPr lang="ar-SA" dirty="0"/>
              <a:t>سورة البروج- الطارق- الزلزلة- الكافرون- الإخلاص- الفلق- الناس. (يستحب أن تكرر 3 مرات.)</a:t>
            </a:r>
            <a:endParaRPr lang="en-US" dirty="0"/>
          </a:p>
          <a:p>
            <a:r>
              <a:rPr lang="ar-SA" dirty="0"/>
              <a:t> </a:t>
            </a:r>
            <a:endParaRPr lang="en-US" dirty="0"/>
          </a:p>
          <a:p>
            <a:endParaRPr lang="ar-YE" dirty="0"/>
          </a:p>
        </p:txBody>
      </p:sp>
      <p:sp>
        <p:nvSpPr>
          <p:cNvPr id="4" name="عنصر نائب للمحتوى 3"/>
          <p:cNvSpPr>
            <a:spLocks noGrp="1"/>
          </p:cNvSpPr>
          <p:nvPr>
            <p:ph sz="quarter" idx="14"/>
          </p:nvPr>
        </p:nvSpPr>
        <p:spPr/>
        <p:txBody>
          <a:bodyPr>
            <a:normAutofit fontScale="55000" lnSpcReduction="20000"/>
          </a:bodyPr>
          <a:lstStyle/>
          <a:p>
            <a:pPr lvl="0"/>
            <a:r>
              <a:rPr lang="ar-SA" dirty="0"/>
              <a:t>وَاتَّبَعُوا مَا تَتْلو الشَّيَاطِينُ عَلى مُلكِ سُليْمَانَ وَمَا كَفَرَ سُليْمَانُ وَلكِنَّ الشَّيَاطِينَ كَفَرُوا يُعَلمُونَ النَّاسَ السِّحْرَ وَمَا أُنْزِل عَلى المَلكَيْنِ بِبَابِل هَارُوتَ وَمَارُوتَ وَمَا يُعَلمَانِ مِنْ أَحَدٍ حَتَّى يَقُولا إِنَّمَا نَحْنُ فِتْنَةٌ فَلا تَكْفُرْ فَيَتَعَلمُونَ مِنْهُمَا مَا يُفَرِّقُونَ بِهِ بَيْنَ المَرْءِ وَزَوْجِهِ وَمَا هُمْ بِضَارِّينَ بِهِ مِنْ أَحَدٍ إِلا بِإِذْنِ اللهِ وَيَتَعَلمُونَ مَا يَضُرُّهُمْ وَلا يَنْفَعُهُمْ وَلقَدْ عَلمُوا لمَنِ اشْتَرَاهُ مَا لهُ فِي الآَخِرَةِ مِنْ خَلاقٍ وَلبِئْسَ مَا شَرَوْا بِهِ أَنْفُسَهُمْ لوْ كَانُوا يَعْلمُونَ (البقرة-102).</a:t>
            </a:r>
            <a:endParaRPr lang="en-US" dirty="0"/>
          </a:p>
          <a:p>
            <a:pPr lvl="0"/>
            <a:r>
              <a:rPr lang="ar-SA" dirty="0"/>
              <a:t>قَال مُوسَى أَتَقُولونَ للحَقِّ لمَّا جَاءَكُمْ أَسِحْرٌ هَذَا وَلا يُفْلحُ السَّاحِرُونَ (يونس-77).</a:t>
            </a:r>
            <a:endParaRPr lang="en-US" dirty="0"/>
          </a:p>
          <a:p>
            <a:pPr lvl="0"/>
            <a:r>
              <a:rPr lang="ar-SA" dirty="0"/>
              <a:t>فَوَقَعَ الحَقُّ وَبَطَل مَا كَانُوا يَعْمَلونَ (118) فَغُلبُوا هُنَالكَ وَانْقَلبُوا صَاغِرِينَ (119) وَأُلقِيَ السَّحَرَةُ سَاجِدِينَ (120) قَالوا آَمَنَّا بِرَبِّ العَالمِينَ (121) رَبِّ مُوسَى وَهَارُونَ (122). (الأعراف).</a:t>
            </a:r>
            <a:endParaRPr lang="en-US" dirty="0"/>
          </a:p>
          <a:p>
            <a:pPr lvl="0"/>
            <a:r>
              <a:rPr lang="ar-SA" dirty="0"/>
              <a:t>قَال مُوسَى مَا جِئْتُمْ بِهِ السِّحْرُ إِنَّ اللهَ سَيُبْطِلهُ إِنَّ اللهَ لا يُصْلحُ عَمَل المُفْسِدِينَ (81) وَيُحِقُّ اللهُ الحَقَّ بِكَلمَاتِهِ وَلوْ كَرِهَ المُجْرِمُونَ (82). (يونس).</a:t>
            </a:r>
            <a:endParaRPr lang="en-US" dirty="0"/>
          </a:p>
          <a:p>
            <a:r>
              <a:rPr lang="ar-SA" dirty="0"/>
              <a:t>إِنَّمَا صَنَعُوا كَيْدُ سَاحِرٍ وَلا يُفْلحُ السَّاحِرُ حَيْثُ أَتَى (طه-69).</a:t>
            </a:r>
            <a:endParaRPr lang="ar-YE" dirty="0"/>
          </a:p>
        </p:txBody>
      </p:sp>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1836039226"/>
      </p:ext>
    </p:extLst>
  </p:cSld>
  <p:clrMapOvr>
    <a:masterClrMapping/>
  </p:clrMapOvr>
  <mc:AlternateContent xmlns:mc="http://schemas.openxmlformats.org/markup-compatibility/2006" xmlns:p14="http://schemas.microsoft.com/office/powerpoint/2010/main">
    <mc:Choice Requires="p14">
      <p:transition spd="slow" p14:dur="2000" advTm="33426"/>
    </mc:Choice>
    <mc:Fallback xmlns="">
      <p:transition spd="slow" advTm="3342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fade">
                                      <p:cBhvr>
                                        <p:cTn id="28" dur="1000"/>
                                        <p:tgtEl>
                                          <p:spTgt spid="4">
                                            <p:txEl>
                                              <p:pRg st="2" end="2"/>
                                            </p:txEl>
                                          </p:spTgt>
                                        </p:tgtEl>
                                      </p:cBhvr>
                                    </p:animEffect>
                                    <p:anim calcmode="lin" valueType="num">
                                      <p:cBhvr>
                                        <p:cTn id="29"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fade">
                                      <p:cBhvr>
                                        <p:cTn id="35" dur="1000"/>
                                        <p:tgtEl>
                                          <p:spTgt spid="4">
                                            <p:txEl>
                                              <p:pRg st="3" end="3"/>
                                            </p:txEl>
                                          </p:spTgt>
                                        </p:tgtEl>
                                      </p:cBhvr>
                                    </p:animEffect>
                                    <p:anim calcmode="lin" valueType="num">
                                      <p:cBhvr>
                                        <p:cTn id="3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xEl>
                                              <p:pRg st="4" end="4"/>
                                            </p:txEl>
                                          </p:spTgt>
                                        </p:tgtEl>
                                        <p:attrNameLst>
                                          <p:attrName>style.visibility</p:attrName>
                                        </p:attrNameLst>
                                      </p:cBhvr>
                                      <p:to>
                                        <p:strVal val="visible"/>
                                      </p:to>
                                    </p:set>
                                    <p:animEffect transition="in" filter="fade">
                                      <p:cBhvr>
                                        <p:cTn id="42" dur="1000"/>
                                        <p:tgtEl>
                                          <p:spTgt spid="4">
                                            <p:txEl>
                                              <p:pRg st="4" end="4"/>
                                            </p:txEl>
                                          </p:spTgt>
                                        </p:tgtEl>
                                      </p:cBhvr>
                                    </p:animEffect>
                                    <p:anim calcmode="lin" valueType="num">
                                      <p:cBhvr>
                                        <p:cTn id="4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5" presetClass="entr" presetSubtype="0" fill="hold" grpId="0" nodeType="clickEffect">
                                  <p:stCondLst>
                                    <p:cond delay="0"/>
                                  </p:stCondLst>
                                  <p:childTnLst>
                                    <p:set>
                                      <p:cBhvr>
                                        <p:cTn id="48" dur="1" fill="hold">
                                          <p:stCondLst>
                                            <p:cond delay="0"/>
                                          </p:stCondLst>
                                        </p:cTn>
                                        <p:tgtEl>
                                          <p:spTgt spid="3">
                                            <p:txEl>
                                              <p:pRg st="0" end="0"/>
                                            </p:txEl>
                                          </p:spTgt>
                                        </p:tgtEl>
                                        <p:attrNameLst>
                                          <p:attrName>style.visibility</p:attrName>
                                        </p:attrNameLst>
                                      </p:cBhvr>
                                      <p:to>
                                        <p:strVal val="visible"/>
                                      </p:to>
                                    </p:set>
                                    <p:animEffect transition="in" filter="fade">
                                      <p:cBhvr>
                                        <p:cTn id="49" dur="2000"/>
                                        <p:tgtEl>
                                          <p:spTgt spid="3">
                                            <p:txEl>
                                              <p:pRg st="0" end="0"/>
                                            </p:txEl>
                                          </p:spTgt>
                                        </p:tgtEl>
                                      </p:cBhvr>
                                    </p:animEffect>
                                    <p:anim calcmode="lin" valueType="num">
                                      <p:cBhvr>
                                        <p:cTn id="50"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51"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45" presetClass="entr" presetSubtype="0" fill="hold" grpId="0" nodeType="clickEffect">
                                  <p:stCondLst>
                                    <p:cond delay="0"/>
                                  </p:stCondLst>
                                  <p:childTnLst>
                                    <p:set>
                                      <p:cBhvr>
                                        <p:cTn id="55" dur="1" fill="hold">
                                          <p:stCondLst>
                                            <p:cond delay="0"/>
                                          </p:stCondLst>
                                        </p:cTn>
                                        <p:tgtEl>
                                          <p:spTgt spid="3">
                                            <p:txEl>
                                              <p:pRg st="1" end="1"/>
                                            </p:txEl>
                                          </p:spTgt>
                                        </p:tgtEl>
                                        <p:attrNameLst>
                                          <p:attrName>style.visibility</p:attrName>
                                        </p:attrNameLst>
                                      </p:cBhvr>
                                      <p:to>
                                        <p:strVal val="visible"/>
                                      </p:to>
                                    </p:set>
                                    <p:animEffect transition="in" filter="fade">
                                      <p:cBhvr>
                                        <p:cTn id="56" dur="2000"/>
                                        <p:tgtEl>
                                          <p:spTgt spid="3">
                                            <p:txEl>
                                              <p:pRg st="1" end="1"/>
                                            </p:txEl>
                                          </p:spTgt>
                                        </p:tgtEl>
                                      </p:cBhvr>
                                    </p:animEffect>
                                    <p:anim calcmode="lin" valueType="num">
                                      <p:cBhvr>
                                        <p:cTn id="57"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58"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45" presetClass="entr" presetSubtype="0" fill="hold" grpId="0" nodeType="clickEffect">
                                  <p:stCondLst>
                                    <p:cond delay="0"/>
                                  </p:stCondLst>
                                  <p:childTnLst>
                                    <p:set>
                                      <p:cBhvr>
                                        <p:cTn id="62" dur="1" fill="hold">
                                          <p:stCondLst>
                                            <p:cond delay="0"/>
                                          </p:stCondLst>
                                        </p:cTn>
                                        <p:tgtEl>
                                          <p:spTgt spid="3">
                                            <p:txEl>
                                              <p:pRg st="2" end="2"/>
                                            </p:txEl>
                                          </p:spTgt>
                                        </p:tgtEl>
                                        <p:attrNameLst>
                                          <p:attrName>style.visibility</p:attrName>
                                        </p:attrNameLst>
                                      </p:cBhvr>
                                      <p:to>
                                        <p:strVal val="visible"/>
                                      </p:to>
                                    </p:set>
                                    <p:animEffect transition="in" filter="fade">
                                      <p:cBhvr>
                                        <p:cTn id="63" dur="2000"/>
                                        <p:tgtEl>
                                          <p:spTgt spid="3">
                                            <p:txEl>
                                              <p:pRg st="2" end="2"/>
                                            </p:txEl>
                                          </p:spTgt>
                                        </p:tgtEl>
                                      </p:cBhvr>
                                    </p:animEffect>
                                    <p:anim calcmode="lin" valueType="num">
                                      <p:cBhvr>
                                        <p:cTn id="64"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65"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45" presetClass="entr" presetSubtype="0" fill="hold" grpId="0" nodeType="clickEffect">
                                  <p:stCondLst>
                                    <p:cond delay="0"/>
                                  </p:stCondLst>
                                  <p:childTnLst>
                                    <p:set>
                                      <p:cBhvr>
                                        <p:cTn id="69" dur="1" fill="hold">
                                          <p:stCondLst>
                                            <p:cond delay="0"/>
                                          </p:stCondLst>
                                        </p:cTn>
                                        <p:tgtEl>
                                          <p:spTgt spid="3">
                                            <p:txEl>
                                              <p:pRg st="3" end="3"/>
                                            </p:txEl>
                                          </p:spTgt>
                                        </p:tgtEl>
                                        <p:attrNameLst>
                                          <p:attrName>style.visibility</p:attrName>
                                        </p:attrNameLst>
                                      </p:cBhvr>
                                      <p:to>
                                        <p:strVal val="visible"/>
                                      </p:to>
                                    </p:set>
                                    <p:animEffect transition="in" filter="fade">
                                      <p:cBhvr>
                                        <p:cTn id="70" dur="2000"/>
                                        <p:tgtEl>
                                          <p:spTgt spid="3">
                                            <p:txEl>
                                              <p:pRg st="3" end="3"/>
                                            </p:txEl>
                                          </p:spTgt>
                                        </p:tgtEl>
                                      </p:cBhvr>
                                    </p:animEffect>
                                    <p:anim calcmode="lin" valueType="num">
                                      <p:cBhvr>
                                        <p:cTn id="71"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72" dur="2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45" presetClass="entr" presetSubtype="0" fill="hold" grpId="0" nodeType="clickEffect">
                                  <p:stCondLst>
                                    <p:cond delay="0"/>
                                  </p:stCondLst>
                                  <p:childTnLst>
                                    <p:set>
                                      <p:cBhvr>
                                        <p:cTn id="76" dur="1" fill="hold">
                                          <p:stCondLst>
                                            <p:cond delay="0"/>
                                          </p:stCondLst>
                                        </p:cTn>
                                        <p:tgtEl>
                                          <p:spTgt spid="3">
                                            <p:txEl>
                                              <p:pRg st="4" end="4"/>
                                            </p:txEl>
                                          </p:spTgt>
                                        </p:tgtEl>
                                        <p:attrNameLst>
                                          <p:attrName>style.visibility</p:attrName>
                                        </p:attrNameLst>
                                      </p:cBhvr>
                                      <p:to>
                                        <p:strVal val="visible"/>
                                      </p:to>
                                    </p:set>
                                    <p:animEffect transition="in" filter="fade">
                                      <p:cBhvr>
                                        <p:cTn id="77" dur="2000"/>
                                        <p:tgtEl>
                                          <p:spTgt spid="3">
                                            <p:txEl>
                                              <p:pRg st="4" end="4"/>
                                            </p:txEl>
                                          </p:spTgt>
                                        </p:tgtEl>
                                      </p:cBhvr>
                                    </p:animEffect>
                                    <p:anim calcmode="lin" valueType="num">
                                      <p:cBhvr>
                                        <p:cTn id="78" dur="2000" fill="hold"/>
                                        <p:tgtEl>
                                          <p:spTgt spid="3">
                                            <p:txEl>
                                              <p:pRg st="4" end="4"/>
                                            </p:txEl>
                                          </p:spTgt>
                                        </p:tgtEl>
                                        <p:attrNameLst>
                                          <p:attrName>ppt_w</p:attrName>
                                        </p:attrNameLst>
                                      </p:cBhvr>
                                      <p:tavLst>
                                        <p:tav tm="0" fmla="#ppt_w*sin(2.5*pi*$)">
                                          <p:val>
                                            <p:fltVal val="0"/>
                                          </p:val>
                                        </p:tav>
                                        <p:tav tm="100000">
                                          <p:val>
                                            <p:fltVal val="1"/>
                                          </p:val>
                                        </p:tav>
                                      </p:tavLst>
                                    </p:anim>
                                    <p:anim calcmode="lin" valueType="num">
                                      <p:cBhvr>
                                        <p:cTn id="79" dur="20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80" fill="hold">
                      <p:stCondLst>
                        <p:cond delay="indefinite"/>
                      </p:stCondLst>
                      <p:childTnLst>
                        <p:par>
                          <p:cTn id="81" fill="hold">
                            <p:stCondLst>
                              <p:cond delay="0"/>
                            </p:stCondLst>
                            <p:childTnLst>
                              <p:par>
                                <p:cTn id="82" presetID="45" presetClass="entr" presetSubtype="0" fill="hold" grpId="0" nodeType="clickEffect">
                                  <p:stCondLst>
                                    <p:cond delay="0"/>
                                  </p:stCondLst>
                                  <p:childTnLst>
                                    <p:set>
                                      <p:cBhvr>
                                        <p:cTn id="83" dur="1" fill="hold">
                                          <p:stCondLst>
                                            <p:cond delay="0"/>
                                          </p:stCondLst>
                                        </p:cTn>
                                        <p:tgtEl>
                                          <p:spTgt spid="3">
                                            <p:txEl>
                                              <p:pRg st="5" end="5"/>
                                            </p:txEl>
                                          </p:spTgt>
                                        </p:tgtEl>
                                        <p:attrNameLst>
                                          <p:attrName>style.visibility</p:attrName>
                                        </p:attrNameLst>
                                      </p:cBhvr>
                                      <p:to>
                                        <p:strVal val="visible"/>
                                      </p:to>
                                    </p:set>
                                    <p:animEffect transition="in" filter="fade">
                                      <p:cBhvr>
                                        <p:cTn id="84" dur="2000"/>
                                        <p:tgtEl>
                                          <p:spTgt spid="3">
                                            <p:txEl>
                                              <p:pRg st="5" end="5"/>
                                            </p:txEl>
                                          </p:spTgt>
                                        </p:tgtEl>
                                      </p:cBhvr>
                                    </p:animEffect>
                                    <p:anim calcmode="lin" valueType="num">
                                      <p:cBhvr>
                                        <p:cTn id="85" dur="2000" fill="hold"/>
                                        <p:tgtEl>
                                          <p:spTgt spid="3">
                                            <p:txEl>
                                              <p:pRg st="5" end="5"/>
                                            </p:txEl>
                                          </p:spTgt>
                                        </p:tgtEl>
                                        <p:attrNameLst>
                                          <p:attrName>ppt_w</p:attrName>
                                        </p:attrNameLst>
                                      </p:cBhvr>
                                      <p:tavLst>
                                        <p:tav tm="0" fmla="#ppt_w*sin(2.5*pi*$)">
                                          <p:val>
                                            <p:fltVal val="0"/>
                                          </p:val>
                                        </p:tav>
                                        <p:tav tm="100000">
                                          <p:val>
                                            <p:fltVal val="1"/>
                                          </p:val>
                                        </p:tav>
                                      </p:tavLst>
                                    </p:anim>
                                    <p:anim calcmode="lin" valueType="num">
                                      <p:cBhvr>
                                        <p:cTn id="86" dur="20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87" fill="hold">
                      <p:stCondLst>
                        <p:cond delay="indefinite"/>
                      </p:stCondLst>
                      <p:childTnLst>
                        <p:par>
                          <p:cTn id="88" fill="hold">
                            <p:stCondLst>
                              <p:cond delay="0"/>
                            </p:stCondLst>
                            <p:childTnLst>
                              <p:par>
                                <p:cTn id="89" presetID="45" presetClass="entr" presetSubtype="0" fill="hold" grpId="0" nodeType="clickEffect">
                                  <p:stCondLst>
                                    <p:cond delay="0"/>
                                  </p:stCondLst>
                                  <p:childTnLst>
                                    <p:set>
                                      <p:cBhvr>
                                        <p:cTn id="90" dur="1" fill="hold">
                                          <p:stCondLst>
                                            <p:cond delay="0"/>
                                          </p:stCondLst>
                                        </p:cTn>
                                        <p:tgtEl>
                                          <p:spTgt spid="3">
                                            <p:txEl>
                                              <p:pRg st="6" end="6"/>
                                            </p:txEl>
                                          </p:spTgt>
                                        </p:tgtEl>
                                        <p:attrNameLst>
                                          <p:attrName>style.visibility</p:attrName>
                                        </p:attrNameLst>
                                      </p:cBhvr>
                                      <p:to>
                                        <p:strVal val="visible"/>
                                      </p:to>
                                    </p:set>
                                    <p:animEffect transition="in" filter="fade">
                                      <p:cBhvr>
                                        <p:cTn id="91" dur="2000"/>
                                        <p:tgtEl>
                                          <p:spTgt spid="3">
                                            <p:txEl>
                                              <p:pRg st="6" end="6"/>
                                            </p:txEl>
                                          </p:spTgt>
                                        </p:tgtEl>
                                      </p:cBhvr>
                                    </p:animEffect>
                                    <p:anim calcmode="lin" valueType="num">
                                      <p:cBhvr>
                                        <p:cTn id="92" dur="2000" fill="hold"/>
                                        <p:tgtEl>
                                          <p:spTgt spid="3">
                                            <p:txEl>
                                              <p:pRg st="6" end="6"/>
                                            </p:txEl>
                                          </p:spTgt>
                                        </p:tgtEl>
                                        <p:attrNameLst>
                                          <p:attrName>ppt_w</p:attrName>
                                        </p:attrNameLst>
                                      </p:cBhvr>
                                      <p:tavLst>
                                        <p:tav tm="0" fmla="#ppt_w*sin(2.5*pi*$)">
                                          <p:val>
                                            <p:fltVal val="0"/>
                                          </p:val>
                                        </p:tav>
                                        <p:tav tm="100000">
                                          <p:val>
                                            <p:fltVal val="1"/>
                                          </p:val>
                                        </p:tav>
                                      </p:tavLst>
                                    </p:anim>
                                    <p:anim calcmode="lin" valueType="num">
                                      <p:cBhvr>
                                        <p:cTn id="93" dur="2000" fill="hold"/>
                                        <p:tgtEl>
                                          <p:spTgt spid="3">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94" fill="hold">
                      <p:stCondLst>
                        <p:cond delay="indefinite"/>
                      </p:stCondLst>
                      <p:childTnLst>
                        <p:par>
                          <p:cTn id="95" fill="hold">
                            <p:stCondLst>
                              <p:cond delay="0"/>
                            </p:stCondLst>
                            <p:childTnLst>
                              <p:par>
                                <p:cTn id="96" presetID="45" presetClass="entr" presetSubtype="0" fill="hold" grpId="0" nodeType="clickEffect">
                                  <p:stCondLst>
                                    <p:cond delay="0"/>
                                  </p:stCondLst>
                                  <p:childTnLst>
                                    <p:set>
                                      <p:cBhvr>
                                        <p:cTn id="97" dur="1" fill="hold">
                                          <p:stCondLst>
                                            <p:cond delay="0"/>
                                          </p:stCondLst>
                                        </p:cTn>
                                        <p:tgtEl>
                                          <p:spTgt spid="3">
                                            <p:txEl>
                                              <p:pRg st="7" end="7"/>
                                            </p:txEl>
                                          </p:spTgt>
                                        </p:tgtEl>
                                        <p:attrNameLst>
                                          <p:attrName>style.visibility</p:attrName>
                                        </p:attrNameLst>
                                      </p:cBhvr>
                                      <p:to>
                                        <p:strVal val="visible"/>
                                      </p:to>
                                    </p:set>
                                    <p:animEffect transition="in" filter="fade">
                                      <p:cBhvr>
                                        <p:cTn id="98" dur="2000"/>
                                        <p:tgtEl>
                                          <p:spTgt spid="3">
                                            <p:txEl>
                                              <p:pRg st="7" end="7"/>
                                            </p:txEl>
                                          </p:spTgt>
                                        </p:tgtEl>
                                      </p:cBhvr>
                                    </p:animEffect>
                                    <p:anim calcmode="lin" valueType="num">
                                      <p:cBhvr>
                                        <p:cTn id="99" dur="2000" fill="hold"/>
                                        <p:tgtEl>
                                          <p:spTgt spid="3">
                                            <p:txEl>
                                              <p:pRg st="7" end="7"/>
                                            </p:txEl>
                                          </p:spTgt>
                                        </p:tgtEl>
                                        <p:attrNameLst>
                                          <p:attrName>ppt_w</p:attrName>
                                        </p:attrNameLst>
                                      </p:cBhvr>
                                      <p:tavLst>
                                        <p:tav tm="0" fmla="#ppt_w*sin(2.5*pi*$)">
                                          <p:val>
                                            <p:fltVal val="0"/>
                                          </p:val>
                                        </p:tav>
                                        <p:tav tm="100000">
                                          <p:val>
                                            <p:fltVal val="1"/>
                                          </p:val>
                                        </p:tav>
                                      </p:tavLst>
                                    </p:anim>
                                    <p:anim calcmode="lin" valueType="num">
                                      <p:cBhvr>
                                        <p:cTn id="100" dur="20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par>
                    <p:cTn id="101" fill="hold">
                      <p:stCondLst>
                        <p:cond delay="indefinite"/>
                      </p:stCondLst>
                      <p:childTnLst>
                        <p:par>
                          <p:cTn id="102" fill="hold">
                            <p:stCondLst>
                              <p:cond delay="0"/>
                            </p:stCondLst>
                            <p:childTnLst>
                              <p:par>
                                <p:cTn id="103" presetID="45" presetClass="entr" presetSubtype="0" fill="hold" grpId="0" nodeType="clickEffect">
                                  <p:stCondLst>
                                    <p:cond delay="0"/>
                                  </p:stCondLst>
                                  <p:childTnLst>
                                    <p:set>
                                      <p:cBhvr>
                                        <p:cTn id="104" dur="1" fill="hold">
                                          <p:stCondLst>
                                            <p:cond delay="0"/>
                                          </p:stCondLst>
                                        </p:cTn>
                                        <p:tgtEl>
                                          <p:spTgt spid="3">
                                            <p:txEl>
                                              <p:pRg st="8" end="8"/>
                                            </p:txEl>
                                          </p:spTgt>
                                        </p:tgtEl>
                                        <p:attrNameLst>
                                          <p:attrName>style.visibility</p:attrName>
                                        </p:attrNameLst>
                                      </p:cBhvr>
                                      <p:to>
                                        <p:strVal val="visible"/>
                                      </p:to>
                                    </p:set>
                                    <p:animEffect transition="in" filter="fade">
                                      <p:cBhvr>
                                        <p:cTn id="105" dur="2000"/>
                                        <p:tgtEl>
                                          <p:spTgt spid="3">
                                            <p:txEl>
                                              <p:pRg st="8" end="8"/>
                                            </p:txEl>
                                          </p:spTgt>
                                        </p:tgtEl>
                                      </p:cBhvr>
                                    </p:animEffect>
                                    <p:anim calcmode="lin" valueType="num">
                                      <p:cBhvr>
                                        <p:cTn id="106" dur="2000" fill="hold"/>
                                        <p:tgtEl>
                                          <p:spTgt spid="3">
                                            <p:txEl>
                                              <p:pRg st="8" end="8"/>
                                            </p:txEl>
                                          </p:spTgt>
                                        </p:tgtEl>
                                        <p:attrNameLst>
                                          <p:attrName>ppt_w</p:attrName>
                                        </p:attrNameLst>
                                      </p:cBhvr>
                                      <p:tavLst>
                                        <p:tav tm="0" fmla="#ppt_w*sin(2.5*pi*$)">
                                          <p:val>
                                            <p:fltVal val="0"/>
                                          </p:val>
                                        </p:tav>
                                        <p:tav tm="100000">
                                          <p:val>
                                            <p:fltVal val="1"/>
                                          </p:val>
                                        </p:tav>
                                      </p:tavLst>
                                    </p:anim>
                                    <p:anim calcmode="lin" valueType="num">
                                      <p:cBhvr>
                                        <p:cTn id="107" dur="2000" fill="hold"/>
                                        <p:tgtEl>
                                          <p:spTgt spid="3">
                                            <p:txEl>
                                              <p:pRg st="8" end="8"/>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t>آيات العذاب والوعيد</a:t>
            </a:r>
            <a:r>
              <a:rPr lang="en-US" dirty="0"/>
              <a:t/>
            </a:r>
            <a:br>
              <a:rPr lang="en-US" dirty="0"/>
            </a:br>
            <a:endParaRPr lang="ar-YE" dirty="0"/>
          </a:p>
        </p:txBody>
      </p:sp>
      <p:sp>
        <p:nvSpPr>
          <p:cNvPr id="3" name="عنصر نائب للمحتوى 2"/>
          <p:cNvSpPr>
            <a:spLocks noGrp="1"/>
          </p:cNvSpPr>
          <p:nvPr>
            <p:ph sz="quarter" idx="13"/>
          </p:nvPr>
        </p:nvSpPr>
        <p:spPr/>
        <p:txBody>
          <a:bodyPr>
            <a:normAutofit fontScale="47500" lnSpcReduction="20000"/>
          </a:bodyPr>
          <a:lstStyle/>
          <a:p>
            <a:pPr lvl="0"/>
            <a:r>
              <a:rPr lang="ar-SA" dirty="0"/>
              <a:t>وَالصَّافَّاتِ صَفًّا (1) فَالزَّاجِرَاتِ زَجْرًا (2) فَالتَّاليَاتِ ذِكْرًا (3) إِنَّ إِلهَكُمْ لوَاحِدٌ (4) رَبُّ السَّمَاوَاتِ وَالأَرْضِ وَمَا بَيْنَهُمَا وَرَبُّ المَشَارِقِ (5) إِنَّا زَيَّنَّا السَّمَاءَ الدُّنْيَا بِزِينَةٍ الكَوَاكِبِ (6) وَحِفْظًا مِنْ كُل شَيْطَانٍ مَارِدٍ (7) لا يَسَّمَّعُونَ إِلى المَلإِ الأَعْلى وَيُقْذَفُونَ مِنْ كُل جَانِبٍ (8) دُحُورًا وَلهُمْ عَذَابٌ وَاصِبٌ (9) إِلا مَنْ خَطِفَ الخَطْفَةَ فَأَتْبَعَهُ شِهَابٌ ثَاقِبٌ (10) – (الصافات).</a:t>
            </a:r>
            <a:endParaRPr lang="en-US" dirty="0"/>
          </a:p>
          <a:p>
            <a:pPr lvl="0"/>
            <a:r>
              <a:rPr lang="ar-SA" dirty="0"/>
              <a:t>لوْ أَنْزَلنَا هَذَا القُرْآَنَ عَلى جَبَل لرَأَيْتَهُ خَاشِعًا مُتَصَدِّعًا مِنْ خَشْيَةِ اللهِ وَتِلكَ الأَمْثَال نَضْرِبُهَا للنَّاسِ لعَلهُمْ يَتَفَكَّرُونَ (21) هُوَ اللهُ الذِي لا إِلهَ إِلا هُوَ عَالمُ الغَيْبِ وَالشَّهَادَةِ هُوَ الرَّحْمَنُ الرَّحِيمُ (22) هُوَ اللهُ الذِي لا إِلهَ إِلا هُوَ المَلكُ القُدُّوسُ السَّلامُ المُؤْمِنُ المُهَيْمِنُ العَزِيزُ الجَبَّارُ المُتَكَبِّرُ سُبْحَانَ اللهِ عَمَّا يُشْرِكُونَ (23) هُوَ اللهُ الخَالقُ البَارِئُ المُصَوِّرُ لهُ الأَسْمَاءُ الحُسْنَى يُسَبِّحُ لهُ مَا فِي السَّمَاوَاتِ وَالأَرْضِ وَهُوَ العَزِيزُ الحَكِيمُ (24) – (الحشر).</a:t>
            </a:r>
            <a:endParaRPr lang="en-US" dirty="0"/>
          </a:p>
          <a:p>
            <a:pPr lvl="0"/>
            <a:r>
              <a:rPr lang="ar-SA" dirty="0"/>
              <a:t>قُل أُوحِيَ إِليَّ أَنَّهُ اسْتَمَعَ نَفَرٌ مِنَ الجِنِّ فَقَالوا إِنَّا سَمِعْنَا قُرْآَنًا عَجَبًا (1) يَهْدِي إِلى الرُّشْدِ فَآَمَنَّا بِهِ وَلنْ نُشْرِكَ بِرَبِّنَا أَحَدًا (2) وَأَنَّهُ تَعَالى جَدُّ رَبِّنَا مَا اتَّخَذَ صَاحِبَةً وَلا وَلدًا (3) وَأَنَّهُ كَانَ يَقُول </a:t>
            </a:r>
            <a:r>
              <a:rPr lang="ar-SA" dirty="0" err="1"/>
              <a:t>سَفِيهُنَا</a:t>
            </a:r>
            <a:r>
              <a:rPr lang="ar-SA" dirty="0"/>
              <a:t> عَلى اللهِ شَطَطًا (4) وَأَنَّا ظَنَنَّا أَنْ لنْ تَقُول الإِنْسُ وَالجِنُّ عَلى اللهِ كَذِبًا (5) وَأَنَّهُ كَانَ رِجَال مِنَ الإِنْسِ يَعُوذُونَ بِرِجَال مِنَ الجِنِّ فَزَادُوهُمْ رَهَقًا (6) – (الجن).</a:t>
            </a:r>
            <a:endParaRPr lang="en-US" dirty="0"/>
          </a:p>
          <a:p>
            <a:pPr lvl="0"/>
            <a:r>
              <a:rPr lang="ar-SA" dirty="0"/>
              <a:t>كُل نَفْسٍ ذَائِقَةُ المَوْتِ وَإِنَّمَا تُوَفَّوْنَ أُجُورَكُمْ يَوْمَ القِيَامَةِ فَمَنْ زُحْزِحَ عَنِ النَّارِ وَأُدْخِل الجَنَّةَ فَقَدْ فَازَ وَمَا الحَيَاةُ الدُّنْيَا إِلا مَتَاعُ الغُرُورِ (آل عمران-185).</a:t>
            </a:r>
            <a:endParaRPr lang="en-US" dirty="0"/>
          </a:p>
          <a:p>
            <a:pPr lvl="0"/>
            <a:r>
              <a:rPr lang="ar-SA" dirty="0"/>
              <a:t>فَتَعَالى اللهُ المَلكُ الحَقُّ لا إِلهَ إِلا هُوَ رَبُّ العَرْشِ الكَرِيمِ (المؤمنون-116).</a:t>
            </a:r>
            <a:endParaRPr lang="en-US" dirty="0"/>
          </a:p>
          <a:p>
            <a:pPr lvl="0"/>
            <a:r>
              <a:rPr lang="ar-SA" dirty="0"/>
              <a:t>كُل مَنْ عَليْهَا فَانٍ (26) وَيَبْقَى وَجْهُ رَبِّكَ ذُو الجَلال وَالإِكْرَامِ (27) فَبِأَيِّ آَلاءِ رَبِّكُمَا تُكَذِّبَانِ (28) – (الرحمن).</a:t>
            </a:r>
            <a:endParaRPr lang="en-US" dirty="0"/>
          </a:p>
          <a:p>
            <a:r>
              <a:rPr lang="ar-SA" dirty="0"/>
              <a:t/>
            </a:r>
            <a:br>
              <a:rPr lang="ar-SA" dirty="0"/>
            </a:br>
            <a:r>
              <a:rPr lang="en-US" dirty="0"/>
              <a:t> </a:t>
            </a:r>
          </a:p>
          <a:p>
            <a:endParaRPr lang="ar-YE" dirty="0"/>
          </a:p>
        </p:txBody>
      </p:sp>
      <p:sp>
        <p:nvSpPr>
          <p:cNvPr id="4" name="عنصر نائب للمحتوى 3"/>
          <p:cNvSpPr>
            <a:spLocks noGrp="1"/>
          </p:cNvSpPr>
          <p:nvPr>
            <p:ph sz="quarter" idx="14"/>
          </p:nvPr>
        </p:nvSpPr>
        <p:spPr/>
        <p:txBody>
          <a:bodyPr>
            <a:normAutofit fontScale="40000" lnSpcReduction="20000"/>
          </a:bodyPr>
          <a:lstStyle/>
          <a:p>
            <a:pPr lvl="0"/>
            <a:r>
              <a:rPr lang="ar-SA" dirty="0"/>
              <a:t>فَأَصَابَهَا إِعْصَارٌ فِيهِ نَارٌ فَاحْتَرَقَتْ كَذَلكَ يُبَيِّنُ اللهُ لكُمُ الآَيَاتِ لعَلكُمْ تَتَفَكَّرُونَ (البقرة-266).</a:t>
            </a:r>
            <a:endParaRPr lang="en-US" dirty="0"/>
          </a:p>
          <a:p>
            <a:pPr lvl="0"/>
            <a:r>
              <a:rPr lang="ar-SA" dirty="0"/>
              <a:t>إِنَّ الذِينَ كَفَرُوا بِآَيَاتِنَا سَوْفَ نُصْليهِمْ نَارًا كُلمَا نَضِجَتْ جُلودُهُمْ بَدَّلنَاهُمْ جُلودًا غَيْرَهَا </a:t>
            </a:r>
            <a:r>
              <a:rPr lang="ar-SA" dirty="0" err="1"/>
              <a:t>ليَذُوقُوا</a:t>
            </a:r>
            <a:r>
              <a:rPr lang="ar-SA" dirty="0"/>
              <a:t> العَذَابَ إِنَّ اللهَ كَانَ عَزِيزًا حَكِيمًا (النساء-56).</a:t>
            </a:r>
            <a:endParaRPr lang="en-US" dirty="0"/>
          </a:p>
          <a:p>
            <a:pPr lvl="0"/>
            <a:r>
              <a:rPr lang="ar-SA" dirty="0"/>
              <a:t>يَا مَعْشَرَ الجِنِّ وَالإِنْسِ أَلمْ يَأْتِكُمْ رُسُل مِنْكُمْ يَقُصُّونَ عَليْكُمْ آَيَاتِي وَيُنْذِرُونَكُمْ لقَاءَ يَوْمِكُمْ هَذَا قَالوا شَهِدْنَا عَلى أَنْفُسِنَا وَغَرَّتْهُمُ الحَيَاةُ الدُّنْيَا وَشَهِدُوا عَلى أَنْفُسِهِمْ أَنَّهُمْ كَانُوا كَافِرِينَ (الأنعام-130).</a:t>
            </a:r>
            <a:endParaRPr lang="en-US" dirty="0"/>
          </a:p>
          <a:p>
            <a:pPr lvl="0"/>
            <a:r>
              <a:rPr lang="ar-SA" dirty="0"/>
              <a:t>وَاسْتَفْتَحُوا وَخَابَ كُل جَبَّارٍ عَنِيدٍ (15) مِنْ وَرَائِهِ جَهَنَّمُ وَيُسْقَى مِنْ مَاءٍ صَدِيدٍ (16) يَتَجَرَّعُهُ وَلا يَكَادُ يُسِيغُهُ وَيَأْتِيهِ المَوْتُ مِنْ كُل مَكَانٍ وَمَا هُوَ بِمَيِّتٍ وَمِنْ وَرَائِهِ عَذَابٌ غَليظٌ (17)- (إبراهيم).</a:t>
            </a:r>
            <a:endParaRPr lang="en-US" dirty="0"/>
          </a:p>
          <a:p>
            <a:pPr lvl="0"/>
            <a:r>
              <a:rPr lang="ar-SA" dirty="0"/>
              <a:t>إِنَّ شَجَرَةَ الزَّقُّومِ (43) طَعَامُ الأَثِيمِ (44) كَالمُهْل يَغْلي فِي البُطُونِ (45) كَغَليِ الحَمِيمِ (46) </a:t>
            </a:r>
            <a:r>
              <a:rPr lang="ar-SA" dirty="0" err="1"/>
              <a:t>خُذُوهُ</a:t>
            </a:r>
            <a:r>
              <a:rPr lang="ar-SA" dirty="0"/>
              <a:t> فَاعْتِلوهُ إِلى سَوَاءِ الجَحِيمِ (47) ثُمَّ صُبُّوا فَوْقَ رَأْسِهِ مِنْ عَذَابِ الحَمِيمِ (48) ذُقْ إِنَّكَ أَنْتَ العَزِيزُ الكَرِيمُ (49)- (الدخان).</a:t>
            </a:r>
            <a:endParaRPr lang="en-US" dirty="0"/>
          </a:p>
          <a:p>
            <a:pPr lvl="0"/>
            <a:r>
              <a:rPr lang="ar-SA" dirty="0"/>
              <a:t>جَهَنَّمَ يَصْلوْنَهَا وَبِئْسَ القَرَارُ (إبراهيم-29).</a:t>
            </a:r>
            <a:endParaRPr lang="en-US" dirty="0"/>
          </a:p>
          <a:p>
            <a:pPr lvl="0"/>
            <a:r>
              <a:rPr lang="ar-SA" dirty="0"/>
              <a:t>هَذَانِ خَصْمَانِ اخْتَصَمُوا فِي رَبِّهِمْ فَالذِينَ كَفَرُوا قُطِّعَتْ لهُمْ ثِيَابٌ مِنْ نَارٍ يُصَبُّ مِنْ فَوْقِ رُءُوسِهِمُ الحَمِيمُ (19) يُصْهَرُ بِهِ مَا فِي بُطُونِهِمْ وَالجُلودُ (20) وَلهُمْ مَقَامِعُ مِنْ حَدِيدٍ (21) كُلمَا أَرَادُوا أَنْ يَخْرُجُوا مِنْهَا مِنْ غَمٍّ أُعِيدُوا فِيهَا وَذُوقُوا عَذَابَ الحَرِيقِ (22)- (الحج).</a:t>
            </a:r>
            <a:endParaRPr lang="en-US" dirty="0"/>
          </a:p>
          <a:p>
            <a:pPr lvl="0"/>
            <a:r>
              <a:rPr lang="ar-SA" dirty="0"/>
              <a:t>يُرْسَل عَليْكُمَا شُوَاظٌ مِنْ نَارٍ وَنُحَاسٌ فَلا تَنْتَصِرَانِ (الرحمن-35).</a:t>
            </a:r>
            <a:endParaRPr lang="en-US" dirty="0"/>
          </a:p>
          <a:p>
            <a:pPr lvl="0"/>
            <a:r>
              <a:rPr lang="ar-SA" dirty="0"/>
              <a:t>ثُمَّ إِنَّكُمْ أَيُّهَا الضَّالونَ المُكَذِّبُونَ (51) لآَكِلونَ مِنْ شَجَرٍ مِنْ زَقُّومٍ (52) فَمَالئُونَ مِنْهَا البُطُونَ (53) فَشَارِبُونَ عَليْهِ مِنَ الحَمِيمِ (54) فَشَارِبُونَ شُرْبَ الهِيمِ (55) هَذَا نُزُلهُمْ يَوْمَ الدِّينِ (56)- (الواقعة).</a:t>
            </a:r>
            <a:endParaRPr lang="en-US" dirty="0"/>
          </a:p>
          <a:p>
            <a:pPr lvl="0"/>
            <a:r>
              <a:rPr lang="ar-SA" dirty="0"/>
              <a:t>نَارٌ حَامِيَةٌ (القارعة-11).</a:t>
            </a:r>
            <a:endParaRPr lang="en-US" dirty="0"/>
          </a:p>
          <a:p>
            <a:pPr lvl="0"/>
            <a:r>
              <a:rPr lang="ar-SA" dirty="0"/>
              <a:t>نَارُ اللهِ المُوقَدَةُ (6) التِي تَطَّلعُ عَلى الأَفْئِدَةِ (7) إِنَّهَا عَليْهِمْ مُؤْصَدَةٌ (8) – (الهمزة).</a:t>
            </a:r>
            <a:endParaRPr lang="en-US" dirty="0"/>
          </a:p>
          <a:p>
            <a:pPr lvl="0"/>
            <a:r>
              <a:rPr lang="ar-SA" dirty="0"/>
              <a:t>نَبِّئْ عِبَادِي أَنِّي أَنَا الغَفُورُ الرَّحِيمُ (49) وَأَنَّ عَذَابِي هُوَ العَذَابُ الأَليمُ (50) – (الحجر).</a:t>
            </a:r>
            <a:endParaRPr lang="en-US" dirty="0"/>
          </a:p>
          <a:p>
            <a:endParaRPr lang="ar-YE" dirty="0"/>
          </a:p>
        </p:txBody>
      </p:sp>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556510246"/>
      </p:ext>
    </p:extLst>
  </p:cSld>
  <p:clrMapOvr>
    <a:masterClrMapping/>
  </p:clrMapOvr>
  <mc:AlternateContent xmlns:mc="http://schemas.openxmlformats.org/markup-compatibility/2006" xmlns:p14="http://schemas.microsoft.com/office/powerpoint/2010/main">
    <mc:Choice Requires="p14">
      <p:transition spd="slow" p14:dur="2000" advTm="52723"/>
    </mc:Choice>
    <mc:Fallback xmlns="">
      <p:transition spd="slow" advTm="5272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80">
                                          <p:stCondLst>
                                            <p:cond delay="0"/>
                                          </p:stCondLst>
                                        </p:cTn>
                                        <p:tgtEl>
                                          <p:spTgt spid="2"/>
                                        </p:tgtEl>
                                      </p:cBhvr>
                                    </p:animEffect>
                                    <p:anim calcmode="lin" valueType="num">
                                      <p:cBhvr>
                                        <p:cTn id="8"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gtEl>
                                      </p:cBhvr>
                                      <p:to x="100000" y="60000"/>
                                    </p:animScale>
                                    <p:animScale>
                                      <p:cBhvr>
                                        <p:cTn id="14" dur="166" decel="50000">
                                          <p:stCondLst>
                                            <p:cond delay="676"/>
                                          </p:stCondLst>
                                        </p:cTn>
                                        <p:tgtEl>
                                          <p:spTgt spid="2"/>
                                        </p:tgtEl>
                                      </p:cBhvr>
                                      <p:to x="100000" y="100000"/>
                                    </p:animScale>
                                    <p:animScale>
                                      <p:cBhvr>
                                        <p:cTn id="15" dur="26">
                                          <p:stCondLst>
                                            <p:cond delay="1312"/>
                                          </p:stCondLst>
                                        </p:cTn>
                                        <p:tgtEl>
                                          <p:spTgt spid="2"/>
                                        </p:tgtEl>
                                      </p:cBhvr>
                                      <p:to x="100000" y="80000"/>
                                    </p:animScale>
                                    <p:animScale>
                                      <p:cBhvr>
                                        <p:cTn id="16" dur="166" decel="50000">
                                          <p:stCondLst>
                                            <p:cond delay="1338"/>
                                          </p:stCondLst>
                                        </p:cTn>
                                        <p:tgtEl>
                                          <p:spTgt spid="2"/>
                                        </p:tgtEl>
                                      </p:cBhvr>
                                      <p:to x="100000" y="100000"/>
                                    </p:animScale>
                                    <p:animScale>
                                      <p:cBhvr>
                                        <p:cTn id="17" dur="26">
                                          <p:stCondLst>
                                            <p:cond delay="1642"/>
                                          </p:stCondLst>
                                        </p:cTn>
                                        <p:tgtEl>
                                          <p:spTgt spid="2"/>
                                        </p:tgtEl>
                                      </p:cBhvr>
                                      <p:to x="100000" y="90000"/>
                                    </p:animScale>
                                    <p:animScale>
                                      <p:cBhvr>
                                        <p:cTn id="18" dur="166" decel="50000">
                                          <p:stCondLst>
                                            <p:cond delay="1668"/>
                                          </p:stCondLst>
                                        </p:cTn>
                                        <p:tgtEl>
                                          <p:spTgt spid="2"/>
                                        </p:tgtEl>
                                      </p:cBhvr>
                                      <p:to x="100000" y="100000"/>
                                    </p:animScale>
                                    <p:animScale>
                                      <p:cBhvr>
                                        <p:cTn id="19" dur="26">
                                          <p:stCondLst>
                                            <p:cond delay="1808"/>
                                          </p:stCondLst>
                                        </p:cTn>
                                        <p:tgtEl>
                                          <p:spTgt spid="2"/>
                                        </p:tgtEl>
                                      </p:cBhvr>
                                      <p:to x="100000" y="95000"/>
                                    </p:animScale>
                                    <p:animScale>
                                      <p:cBhvr>
                                        <p:cTn id="20" dur="166" decel="50000">
                                          <p:stCondLst>
                                            <p:cond delay="1834"/>
                                          </p:stCondLst>
                                        </p:cTn>
                                        <p:tgtEl>
                                          <p:spTgt spid="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wipe(down)">
                                      <p:cBhvr>
                                        <p:cTn id="25" dur="580">
                                          <p:stCondLst>
                                            <p:cond delay="0"/>
                                          </p:stCondLst>
                                        </p:cTn>
                                        <p:tgtEl>
                                          <p:spTgt spid="4">
                                            <p:txEl>
                                              <p:pRg st="0" end="0"/>
                                            </p:txEl>
                                          </p:spTgt>
                                        </p:tgtEl>
                                      </p:cBhvr>
                                    </p:animEffect>
                                    <p:anim calcmode="lin" valueType="num">
                                      <p:cBhvr>
                                        <p:cTn id="26"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xEl>
                                              <p:pRg st="0" end="0"/>
                                            </p:txEl>
                                          </p:spTgt>
                                        </p:tgtEl>
                                      </p:cBhvr>
                                      <p:to x="100000" y="60000"/>
                                    </p:animScale>
                                    <p:animScale>
                                      <p:cBhvr>
                                        <p:cTn id="32" dur="166" decel="50000">
                                          <p:stCondLst>
                                            <p:cond delay="676"/>
                                          </p:stCondLst>
                                        </p:cTn>
                                        <p:tgtEl>
                                          <p:spTgt spid="4">
                                            <p:txEl>
                                              <p:pRg st="0" end="0"/>
                                            </p:txEl>
                                          </p:spTgt>
                                        </p:tgtEl>
                                      </p:cBhvr>
                                      <p:to x="100000" y="100000"/>
                                    </p:animScale>
                                    <p:animScale>
                                      <p:cBhvr>
                                        <p:cTn id="33" dur="26">
                                          <p:stCondLst>
                                            <p:cond delay="1312"/>
                                          </p:stCondLst>
                                        </p:cTn>
                                        <p:tgtEl>
                                          <p:spTgt spid="4">
                                            <p:txEl>
                                              <p:pRg st="0" end="0"/>
                                            </p:txEl>
                                          </p:spTgt>
                                        </p:tgtEl>
                                      </p:cBhvr>
                                      <p:to x="100000" y="80000"/>
                                    </p:animScale>
                                    <p:animScale>
                                      <p:cBhvr>
                                        <p:cTn id="34" dur="166" decel="50000">
                                          <p:stCondLst>
                                            <p:cond delay="1338"/>
                                          </p:stCondLst>
                                        </p:cTn>
                                        <p:tgtEl>
                                          <p:spTgt spid="4">
                                            <p:txEl>
                                              <p:pRg st="0" end="0"/>
                                            </p:txEl>
                                          </p:spTgt>
                                        </p:tgtEl>
                                      </p:cBhvr>
                                      <p:to x="100000" y="100000"/>
                                    </p:animScale>
                                    <p:animScale>
                                      <p:cBhvr>
                                        <p:cTn id="35" dur="26">
                                          <p:stCondLst>
                                            <p:cond delay="1642"/>
                                          </p:stCondLst>
                                        </p:cTn>
                                        <p:tgtEl>
                                          <p:spTgt spid="4">
                                            <p:txEl>
                                              <p:pRg st="0" end="0"/>
                                            </p:txEl>
                                          </p:spTgt>
                                        </p:tgtEl>
                                      </p:cBhvr>
                                      <p:to x="100000" y="90000"/>
                                    </p:animScale>
                                    <p:animScale>
                                      <p:cBhvr>
                                        <p:cTn id="36" dur="166" decel="50000">
                                          <p:stCondLst>
                                            <p:cond delay="1668"/>
                                          </p:stCondLst>
                                        </p:cTn>
                                        <p:tgtEl>
                                          <p:spTgt spid="4">
                                            <p:txEl>
                                              <p:pRg st="0" end="0"/>
                                            </p:txEl>
                                          </p:spTgt>
                                        </p:tgtEl>
                                      </p:cBhvr>
                                      <p:to x="100000" y="100000"/>
                                    </p:animScale>
                                    <p:animScale>
                                      <p:cBhvr>
                                        <p:cTn id="37" dur="26">
                                          <p:stCondLst>
                                            <p:cond delay="1808"/>
                                          </p:stCondLst>
                                        </p:cTn>
                                        <p:tgtEl>
                                          <p:spTgt spid="4">
                                            <p:txEl>
                                              <p:pRg st="0" end="0"/>
                                            </p:txEl>
                                          </p:spTgt>
                                        </p:tgtEl>
                                      </p:cBhvr>
                                      <p:to x="100000" y="95000"/>
                                    </p:animScale>
                                    <p:animScale>
                                      <p:cBhvr>
                                        <p:cTn id="38" dur="166" decel="50000">
                                          <p:stCondLst>
                                            <p:cond delay="1834"/>
                                          </p:stCondLst>
                                        </p:cTn>
                                        <p:tgtEl>
                                          <p:spTgt spid="4">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4">
                                            <p:txEl>
                                              <p:pRg st="1" end="1"/>
                                            </p:txEl>
                                          </p:spTgt>
                                        </p:tgtEl>
                                        <p:attrNameLst>
                                          <p:attrName>style.visibility</p:attrName>
                                        </p:attrNameLst>
                                      </p:cBhvr>
                                      <p:to>
                                        <p:strVal val="visible"/>
                                      </p:to>
                                    </p:set>
                                    <p:animEffect transition="in" filter="wipe(down)">
                                      <p:cBhvr>
                                        <p:cTn id="43" dur="580">
                                          <p:stCondLst>
                                            <p:cond delay="0"/>
                                          </p:stCondLst>
                                        </p:cTn>
                                        <p:tgtEl>
                                          <p:spTgt spid="4">
                                            <p:txEl>
                                              <p:pRg st="1" end="1"/>
                                            </p:txEl>
                                          </p:spTgt>
                                        </p:tgtEl>
                                      </p:cBhvr>
                                    </p:animEffect>
                                    <p:anim calcmode="lin" valueType="num">
                                      <p:cBhvr>
                                        <p:cTn id="44" dur="1822" tmFilter="0,0; 0.14,0.36; 0.43,0.73; 0.71,0.91; 1.0,1.0">
                                          <p:stCondLst>
                                            <p:cond delay="0"/>
                                          </p:stCondLst>
                                        </p:cTn>
                                        <p:tgtEl>
                                          <p:spTgt spid="4">
                                            <p:txEl>
                                              <p:pRg st="1" end="1"/>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4">
                                            <p:txEl>
                                              <p:pRg st="1" end="1"/>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4">
                                            <p:txEl>
                                              <p:pRg st="1" end="1"/>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4">
                                            <p:txEl>
                                              <p:pRg st="1" end="1"/>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4">
                                            <p:txEl>
                                              <p:pRg st="1" end="1"/>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4">
                                            <p:txEl>
                                              <p:pRg st="1" end="1"/>
                                            </p:txEl>
                                          </p:spTgt>
                                        </p:tgtEl>
                                      </p:cBhvr>
                                      <p:to x="100000" y="60000"/>
                                    </p:animScale>
                                    <p:animScale>
                                      <p:cBhvr>
                                        <p:cTn id="50" dur="166" decel="50000">
                                          <p:stCondLst>
                                            <p:cond delay="676"/>
                                          </p:stCondLst>
                                        </p:cTn>
                                        <p:tgtEl>
                                          <p:spTgt spid="4">
                                            <p:txEl>
                                              <p:pRg st="1" end="1"/>
                                            </p:txEl>
                                          </p:spTgt>
                                        </p:tgtEl>
                                      </p:cBhvr>
                                      <p:to x="100000" y="100000"/>
                                    </p:animScale>
                                    <p:animScale>
                                      <p:cBhvr>
                                        <p:cTn id="51" dur="26">
                                          <p:stCondLst>
                                            <p:cond delay="1312"/>
                                          </p:stCondLst>
                                        </p:cTn>
                                        <p:tgtEl>
                                          <p:spTgt spid="4">
                                            <p:txEl>
                                              <p:pRg st="1" end="1"/>
                                            </p:txEl>
                                          </p:spTgt>
                                        </p:tgtEl>
                                      </p:cBhvr>
                                      <p:to x="100000" y="80000"/>
                                    </p:animScale>
                                    <p:animScale>
                                      <p:cBhvr>
                                        <p:cTn id="52" dur="166" decel="50000">
                                          <p:stCondLst>
                                            <p:cond delay="1338"/>
                                          </p:stCondLst>
                                        </p:cTn>
                                        <p:tgtEl>
                                          <p:spTgt spid="4">
                                            <p:txEl>
                                              <p:pRg st="1" end="1"/>
                                            </p:txEl>
                                          </p:spTgt>
                                        </p:tgtEl>
                                      </p:cBhvr>
                                      <p:to x="100000" y="100000"/>
                                    </p:animScale>
                                    <p:animScale>
                                      <p:cBhvr>
                                        <p:cTn id="53" dur="26">
                                          <p:stCondLst>
                                            <p:cond delay="1642"/>
                                          </p:stCondLst>
                                        </p:cTn>
                                        <p:tgtEl>
                                          <p:spTgt spid="4">
                                            <p:txEl>
                                              <p:pRg st="1" end="1"/>
                                            </p:txEl>
                                          </p:spTgt>
                                        </p:tgtEl>
                                      </p:cBhvr>
                                      <p:to x="100000" y="90000"/>
                                    </p:animScale>
                                    <p:animScale>
                                      <p:cBhvr>
                                        <p:cTn id="54" dur="166" decel="50000">
                                          <p:stCondLst>
                                            <p:cond delay="1668"/>
                                          </p:stCondLst>
                                        </p:cTn>
                                        <p:tgtEl>
                                          <p:spTgt spid="4">
                                            <p:txEl>
                                              <p:pRg st="1" end="1"/>
                                            </p:txEl>
                                          </p:spTgt>
                                        </p:tgtEl>
                                      </p:cBhvr>
                                      <p:to x="100000" y="100000"/>
                                    </p:animScale>
                                    <p:animScale>
                                      <p:cBhvr>
                                        <p:cTn id="55" dur="26">
                                          <p:stCondLst>
                                            <p:cond delay="1808"/>
                                          </p:stCondLst>
                                        </p:cTn>
                                        <p:tgtEl>
                                          <p:spTgt spid="4">
                                            <p:txEl>
                                              <p:pRg st="1" end="1"/>
                                            </p:txEl>
                                          </p:spTgt>
                                        </p:tgtEl>
                                      </p:cBhvr>
                                      <p:to x="100000" y="95000"/>
                                    </p:animScale>
                                    <p:animScale>
                                      <p:cBhvr>
                                        <p:cTn id="56" dur="166" decel="50000">
                                          <p:stCondLst>
                                            <p:cond delay="1834"/>
                                          </p:stCondLst>
                                        </p:cTn>
                                        <p:tgtEl>
                                          <p:spTgt spid="4">
                                            <p:txEl>
                                              <p:pRg st="1" end="1"/>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4">
                                            <p:txEl>
                                              <p:pRg st="2" end="2"/>
                                            </p:txEl>
                                          </p:spTgt>
                                        </p:tgtEl>
                                        <p:attrNameLst>
                                          <p:attrName>style.visibility</p:attrName>
                                        </p:attrNameLst>
                                      </p:cBhvr>
                                      <p:to>
                                        <p:strVal val="visible"/>
                                      </p:to>
                                    </p:set>
                                    <p:animEffect transition="in" filter="wipe(down)">
                                      <p:cBhvr>
                                        <p:cTn id="61" dur="580">
                                          <p:stCondLst>
                                            <p:cond delay="0"/>
                                          </p:stCondLst>
                                        </p:cTn>
                                        <p:tgtEl>
                                          <p:spTgt spid="4">
                                            <p:txEl>
                                              <p:pRg st="2" end="2"/>
                                            </p:txEl>
                                          </p:spTgt>
                                        </p:tgtEl>
                                      </p:cBhvr>
                                    </p:animEffect>
                                    <p:anim calcmode="lin" valueType="num">
                                      <p:cBhvr>
                                        <p:cTn id="62"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4">
                                            <p:txEl>
                                              <p:pRg st="2" end="2"/>
                                            </p:txEl>
                                          </p:spTgt>
                                        </p:tgtEl>
                                      </p:cBhvr>
                                      <p:to x="100000" y="60000"/>
                                    </p:animScale>
                                    <p:animScale>
                                      <p:cBhvr>
                                        <p:cTn id="68" dur="166" decel="50000">
                                          <p:stCondLst>
                                            <p:cond delay="676"/>
                                          </p:stCondLst>
                                        </p:cTn>
                                        <p:tgtEl>
                                          <p:spTgt spid="4">
                                            <p:txEl>
                                              <p:pRg st="2" end="2"/>
                                            </p:txEl>
                                          </p:spTgt>
                                        </p:tgtEl>
                                      </p:cBhvr>
                                      <p:to x="100000" y="100000"/>
                                    </p:animScale>
                                    <p:animScale>
                                      <p:cBhvr>
                                        <p:cTn id="69" dur="26">
                                          <p:stCondLst>
                                            <p:cond delay="1312"/>
                                          </p:stCondLst>
                                        </p:cTn>
                                        <p:tgtEl>
                                          <p:spTgt spid="4">
                                            <p:txEl>
                                              <p:pRg st="2" end="2"/>
                                            </p:txEl>
                                          </p:spTgt>
                                        </p:tgtEl>
                                      </p:cBhvr>
                                      <p:to x="100000" y="80000"/>
                                    </p:animScale>
                                    <p:animScale>
                                      <p:cBhvr>
                                        <p:cTn id="70" dur="166" decel="50000">
                                          <p:stCondLst>
                                            <p:cond delay="1338"/>
                                          </p:stCondLst>
                                        </p:cTn>
                                        <p:tgtEl>
                                          <p:spTgt spid="4">
                                            <p:txEl>
                                              <p:pRg st="2" end="2"/>
                                            </p:txEl>
                                          </p:spTgt>
                                        </p:tgtEl>
                                      </p:cBhvr>
                                      <p:to x="100000" y="100000"/>
                                    </p:animScale>
                                    <p:animScale>
                                      <p:cBhvr>
                                        <p:cTn id="71" dur="26">
                                          <p:stCondLst>
                                            <p:cond delay="1642"/>
                                          </p:stCondLst>
                                        </p:cTn>
                                        <p:tgtEl>
                                          <p:spTgt spid="4">
                                            <p:txEl>
                                              <p:pRg st="2" end="2"/>
                                            </p:txEl>
                                          </p:spTgt>
                                        </p:tgtEl>
                                      </p:cBhvr>
                                      <p:to x="100000" y="90000"/>
                                    </p:animScale>
                                    <p:animScale>
                                      <p:cBhvr>
                                        <p:cTn id="72" dur="166" decel="50000">
                                          <p:stCondLst>
                                            <p:cond delay="1668"/>
                                          </p:stCondLst>
                                        </p:cTn>
                                        <p:tgtEl>
                                          <p:spTgt spid="4">
                                            <p:txEl>
                                              <p:pRg st="2" end="2"/>
                                            </p:txEl>
                                          </p:spTgt>
                                        </p:tgtEl>
                                      </p:cBhvr>
                                      <p:to x="100000" y="100000"/>
                                    </p:animScale>
                                    <p:animScale>
                                      <p:cBhvr>
                                        <p:cTn id="73" dur="26">
                                          <p:stCondLst>
                                            <p:cond delay="1808"/>
                                          </p:stCondLst>
                                        </p:cTn>
                                        <p:tgtEl>
                                          <p:spTgt spid="4">
                                            <p:txEl>
                                              <p:pRg st="2" end="2"/>
                                            </p:txEl>
                                          </p:spTgt>
                                        </p:tgtEl>
                                      </p:cBhvr>
                                      <p:to x="100000" y="95000"/>
                                    </p:animScale>
                                    <p:animScale>
                                      <p:cBhvr>
                                        <p:cTn id="74" dur="166" decel="50000">
                                          <p:stCondLst>
                                            <p:cond delay="1834"/>
                                          </p:stCondLst>
                                        </p:cTn>
                                        <p:tgtEl>
                                          <p:spTgt spid="4">
                                            <p:txEl>
                                              <p:pRg st="2" end="2"/>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4">
                                            <p:txEl>
                                              <p:pRg st="3" end="3"/>
                                            </p:txEl>
                                          </p:spTgt>
                                        </p:tgtEl>
                                        <p:attrNameLst>
                                          <p:attrName>style.visibility</p:attrName>
                                        </p:attrNameLst>
                                      </p:cBhvr>
                                      <p:to>
                                        <p:strVal val="visible"/>
                                      </p:to>
                                    </p:set>
                                    <p:animEffect transition="in" filter="wipe(down)">
                                      <p:cBhvr>
                                        <p:cTn id="79" dur="580">
                                          <p:stCondLst>
                                            <p:cond delay="0"/>
                                          </p:stCondLst>
                                        </p:cTn>
                                        <p:tgtEl>
                                          <p:spTgt spid="4">
                                            <p:txEl>
                                              <p:pRg st="3" end="3"/>
                                            </p:txEl>
                                          </p:spTgt>
                                        </p:tgtEl>
                                      </p:cBhvr>
                                    </p:animEffect>
                                    <p:anim calcmode="lin" valueType="num">
                                      <p:cBhvr>
                                        <p:cTn id="80" dur="1822" tmFilter="0,0; 0.14,0.36; 0.43,0.73; 0.71,0.91; 1.0,1.0">
                                          <p:stCondLst>
                                            <p:cond delay="0"/>
                                          </p:stCondLst>
                                        </p:cTn>
                                        <p:tgtEl>
                                          <p:spTgt spid="4">
                                            <p:txEl>
                                              <p:pRg st="3" end="3"/>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4">
                                            <p:txEl>
                                              <p:pRg st="3" end="3"/>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4">
                                            <p:txEl>
                                              <p:pRg st="3" end="3"/>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4">
                                            <p:txEl>
                                              <p:pRg st="3" end="3"/>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4">
                                            <p:txEl>
                                              <p:pRg st="3" end="3"/>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4">
                                            <p:txEl>
                                              <p:pRg st="3" end="3"/>
                                            </p:txEl>
                                          </p:spTgt>
                                        </p:tgtEl>
                                      </p:cBhvr>
                                      <p:to x="100000" y="60000"/>
                                    </p:animScale>
                                    <p:animScale>
                                      <p:cBhvr>
                                        <p:cTn id="86" dur="166" decel="50000">
                                          <p:stCondLst>
                                            <p:cond delay="676"/>
                                          </p:stCondLst>
                                        </p:cTn>
                                        <p:tgtEl>
                                          <p:spTgt spid="4">
                                            <p:txEl>
                                              <p:pRg st="3" end="3"/>
                                            </p:txEl>
                                          </p:spTgt>
                                        </p:tgtEl>
                                      </p:cBhvr>
                                      <p:to x="100000" y="100000"/>
                                    </p:animScale>
                                    <p:animScale>
                                      <p:cBhvr>
                                        <p:cTn id="87" dur="26">
                                          <p:stCondLst>
                                            <p:cond delay="1312"/>
                                          </p:stCondLst>
                                        </p:cTn>
                                        <p:tgtEl>
                                          <p:spTgt spid="4">
                                            <p:txEl>
                                              <p:pRg st="3" end="3"/>
                                            </p:txEl>
                                          </p:spTgt>
                                        </p:tgtEl>
                                      </p:cBhvr>
                                      <p:to x="100000" y="80000"/>
                                    </p:animScale>
                                    <p:animScale>
                                      <p:cBhvr>
                                        <p:cTn id="88" dur="166" decel="50000">
                                          <p:stCondLst>
                                            <p:cond delay="1338"/>
                                          </p:stCondLst>
                                        </p:cTn>
                                        <p:tgtEl>
                                          <p:spTgt spid="4">
                                            <p:txEl>
                                              <p:pRg st="3" end="3"/>
                                            </p:txEl>
                                          </p:spTgt>
                                        </p:tgtEl>
                                      </p:cBhvr>
                                      <p:to x="100000" y="100000"/>
                                    </p:animScale>
                                    <p:animScale>
                                      <p:cBhvr>
                                        <p:cTn id="89" dur="26">
                                          <p:stCondLst>
                                            <p:cond delay="1642"/>
                                          </p:stCondLst>
                                        </p:cTn>
                                        <p:tgtEl>
                                          <p:spTgt spid="4">
                                            <p:txEl>
                                              <p:pRg st="3" end="3"/>
                                            </p:txEl>
                                          </p:spTgt>
                                        </p:tgtEl>
                                      </p:cBhvr>
                                      <p:to x="100000" y="90000"/>
                                    </p:animScale>
                                    <p:animScale>
                                      <p:cBhvr>
                                        <p:cTn id="90" dur="166" decel="50000">
                                          <p:stCondLst>
                                            <p:cond delay="1668"/>
                                          </p:stCondLst>
                                        </p:cTn>
                                        <p:tgtEl>
                                          <p:spTgt spid="4">
                                            <p:txEl>
                                              <p:pRg st="3" end="3"/>
                                            </p:txEl>
                                          </p:spTgt>
                                        </p:tgtEl>
                                      </p:cBhvr>
                                      <p:to x="100000" y="100000"/>
                                    </p:animScale>
                                    <p:animScale>
                                      <p:cBhvr>
                                        <p:cTn id="91" dur="26">
                                          <p:stCondLst>
                                            <p:cond delay="1808"/>
                                          </p:stCondLst>
                                        </p:cTn>
                                        <p:tgtEl>
                                          <p:spTgt spid="4">
                                            <p:txEl>
                                              <p:pRg st="3" end="3"/>
                                            </p:txEl>
                                          </p:spTgt>
                                        </p:tgtEl>
                                      </p:cBhvr>
                                      <p:to x="100000" y="95000"/>
                                    </p:animScale>
                                    <p:animScale>
                                      <p:cBhvr>
                                        <p:cTn id="92" dur="166" decel="50000">
                                          <p:stCondLst>
                                            <p:cond delay="1834"/>
                                          </p:stCondLst>
                                        </p:cTn>
                                        <p:tgtEl>
                                          <p:spTgt spid="4">
                                            <p:txEl>
                                              <p:pRg st="3" end="3"/>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4">
                                            <p:txEl>
                                              <p:pRg st="4" end="4"/>
                                            </p:txEl>
                                          </p:spTgt>
                                        </p:tgtEl>
                                        <p:attrNameLst>
                                          <p:attrName>style.visibility</p:attrName>
                                        </p:attrNameLst>
                                      </p:cBhvr>
                                      <p:to>
                                        <p:strVal val="visible"/>
                                      </p:to>
                                    </p:set>
                                    <p:animEffect transition="in" filter="wipe(down)">
                                      <p:cBhvr>
                                        <p:cTn id="97" dur="580">
                                          <p:stCondLst>
                                            <p:cond delay="0"/>
                                          </p:stCondLst>
                                        </p:cTn>
                                        <p:tgtEl>
                                          <p:spTgt spid="4">
                                            <p:txEl>
                                              <p:pRg st="4" end="4"/>
                                            </p:txEl>
                                          </p:spTgt>
                                        </p:tgtEl>
                                      </p:cBhvr>
                                    </p:animEffect>
                                    <p:anim calcmode="lin" valueType="num">
                                      <p:cBhvr>
                                        <p:cTn id="98" dur="1822" tmFilter="0,0; 0.14,0.36; 0.43,0.73; 0.71,0.91; 1.0,1.0">
                                          <p:stCondLst>
                                            <p:cond delay="0"/>
                                          </p:stCondLst>
                                        </p:cTn>
                                        <p:tgtEl>
                                          <p:spTgt spid="4">
                                            <p:txEl>
                                              <p:pRg st="4" end="4"/>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4">
                                            <p:txEl>
                                              <p:pRg st="4" end="4"/>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4">
                                            <p:txEl>
                                              <p:pRg st="4" end="4"/>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4">
                                            <p:txEl>
                                              <p:pRg st="4" end="4"/>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4">
                                            <p:txEl>
                                              <p:pRg st="4" end="4"/>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4">
                                            <p:txEl>
                                              <p:pRg st="4" end="4"/>
                                            </p:txEl>
                                          </p:spTgt>
                                        </p:tgtEl>
                                      </p:cBhvr>
                                      <p:to x="100000" y="60000"/>
                                    </p:animScale>
                                    <p:animScale>
                                      <p:cBhvr>
                                        <p:cTn id="104" dur="166" decel="50000">
                                          <p:stCondLst>
                                            <p:cond delay="676"/>
                                          </p:stCondLst>
                                        </p:cTn>
                                        <p:tgtEl>
                                          <p:spTgt spid="4">
                                            <p:txEl>
                                              <p:pRg st="4" end="4"/>
                                            </p:txEl>
                                          </p:spTgt>
                                        </p:tgtEl>
                                      </p:cBhvr>
                                      <p:to x="100000" y="100000"/>
                                    </p:animScale>
                                    <p:animScale>
                                      <p:cBhvr>
                                        <p:cTn id="105" dur="26">
                                          <p:stCondLst>
                                            <p:cond delay="1312"/>
                                          </p:stCondLst>
                                        </p:cTn>
                                        <p:tgtEl>
                                          <p:spTgt spid="4">
                                            <p:txEl>
                                              <p:pRg st="4" end="4"/>
                                            </p:txEl>
                                          </p:spTgt>
                                        </p:tgtEl>
                                      </p:cBhvr>
                                      <p:to x="100000" y="80000"/>
                                    </p:animScale>
                                    <p:animScale>
                                      <p:cBhvr>
                                        <p:cTn id="106" dur="166" decel="50000">
                                          <p:stCondLst>
                                            <p:cond delay="1338"/>
                                          </p:stCondLst>
                                        </p:cTn>
                                        <p:tgtEl>
                                          <p:spTgt spid="4">
                                            <p:txEl>
                                              <p:pRg st="4" end="4"/>
                                            </p:txEl>
                                          </p:spTgt>
                                        </p:tgtEl>
                                      </p:cBhvr>
                                      <p:to x="100000" y="100000"/>
                                    </p:animScale>
                                    <p:animScale>
                                      <p:cBhvr>
                                        <p:cTn id="107" dur="26">
                                          <p:stCondLst>
                                            <p:cond delay="1642"/>
                                          </p:stCondLst>
                                        </p:cTn>
                                        <p:tgtEl>
                                          <p:spTgt spid="4">
                                            <p:txEl>
                                              <p:pRg st="4" end="4"/>
                                            </p:txEl>
                                          </p:spTgt>
                                        </p:tgtEl>
                                      </p:cBhvr>
                                      <p:to x="100000" y="90000"/>
                                    </p:animScale>
                                    <p:animScale>
                                      <p:cBhvr>
                                        <p:cTn id="108" dur="166" decel="50000">
                                          <p:stCondLst>
                                            <p:cond delay="1668"/>
                                          </p:stCondLst>
                                        </p:cTn>
                                        <p:tgtEl>
                                          <p:spTgt spid="4">
                                            <p:txEl>
                                              <p:pRg st="4" end="4"/>
                                            </p:txEl>
                                          </p:spTgt>
                                        </p:tgtEl>
                                      </p:cBhvr>
                                      <p:to x="100000" y="100000"/>
                                    </p:animScale>
                                    <p:animScale>
                                      <p:cBhvr>
                                        <p:cTn id="109" dur="26">
                                          <p:stCondLst>
                                            <p:cond delay="1808"/>
                                          </p:stCondLst>
                                        </p:cTn>
                                        <p:tgtEl>
                                          <p:spTgt spid="4">
                                            <p:txEl>
                                              <p:pRg st="4" end="4"/>
                                            </p:txEl>
                                          </p:spTgt>
                                        </p:tgtEl>
                                      </p:cBhvr>
                                      <p:to x="100000" y="95000"/>
                                    </p:animScale>
                                    <p:animScale>
                                      <p:cBhvr>
                                        <p:cTn id="110" dur="166" decel="50000">
                                          <p:stCondLst>
                                            <p:cond delay="1834"/>
                                          </p:stCondLst>
                                        </p:cTn>
                                        <p:tgtEl>
                                          <p:spTgt spid="4">
                                            <p:txEl>
                                              <p:pRg st="4" end="4"/>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4">
                                            <p:txEl>
                                              <p:pRg st="5" end="5"/>
                                            </p:txEl>
                                          </p:spTgt>
                                        </p:tgtEl>
                                        <p:attrNameLst>
                                          <p:attrName>style.visibility</p:attrName>
                                        </p:attrNameLst>
                                      </p:cBhvr>
                                      <p:to>
                                        <p:strVal val="visible"/>
                                      </p:to>
                                    </p:set>
                                    <p:animEffect transition="in" filter="wipe(down)">
                                      <p:cBhvr>
                                        <p:cTn id="115" dur="580">
                                          <p:stCondLst>
                                            <p:cond delay="0"/>
                                          </p:stCondLst>
                                        </p:cTn>
                                        <p:tgtEl>
                                          <p:spTgt spid="4">
                                            <p:txEl>
                                              <p:pRg st="5" end="5"/>
                                            </p:txEl>
                                          </p:spTgt>
                                        </p:tgtEl>
                                      </p:cBhvr>
                                    </p:animEffect>
                                    <p:anim calcmode="lin" valueType="num">
                                      <p:cBhvr>
                                        <p:cTn id="116" dur="1822" tmFilter="0,0; 0.14,0.36; 0.43,0.73; 0.71,0.91; 1.0,1.0">
                                          <p:stCondLst>
                                            <p:cond delay="0"/>
                                          </p:stCondLst>
                                        </p:cTn>
                                        <p:tgtEl>
                                          <p:spTgt spid="4">
                                            <p:txEl>
                                              <p:pRg st="5" end="5"/>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4">
                                            <p:txEl>
                                              <p:pRg st="5" end="5"/>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4">
                                            <p:txEl>
                                              <p:pRg st="5" end="5"/>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4">
                                            <p:txEl>
                                              <p:pRg st="5" end="5"/>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4">
                                            <p:txEl>
                                              <p:pRg st="5" end="5"/>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4">
                                            <p:txEl>
                                              <p:pRg st="5" end="5"/>
                                            </p:txEl>
                                          </p:spTgt>
                                        </p:tgtEl>
                                      </p:cBhvr>
                                      <p:to x="100000" y="60000"/>
                                    </p:animScale>
                                    <p:animScale>
                                      <p:cBhvr>
                                        <p:cTn id="122" dur="166" decel="50000">
                                          <p:stCondLst>
                                            <p:cond delay="676"/>
                                          </p:stCondLst>
                                        </p:cTn>
                                        <p:tgtEl>
                                          <p:spTgt spid="4">
                                            <p:txEl>
                                              <p:pRg st="5" end="5"/>
                                            </p:txEl>
                                          </p:spTgt>
                                        </p:tgtEl>
                                      </p:cBhvr>
                                      <p:to x="100000" y="100000"/>
                                    </p:animScale>
                                    <p:animScale>
                                      <p:cBhvr>
                                        <p:cTn id="123" dur="26">
                                          <p:stCondLst>
                                            <p:cond delay="1312"/>
                                          </p:stCondLst>
                                        </p:cTn>
                                        <p:tgtEl>
                                          <p:spTgt spid="4">
                                            <p:txEl>
                                              <p:pRg st="5" end="5"/>
                                            </p:txEl>
                                          </p:spTgt>
                                        </p:tgtEl>
                                      </p:cBhvr>
                                      <p:to x="100000" y="80000"/>
                                    </p:animScale>
                                    <p:animScale>
                                      <p:cBhvr>
                                        <p:cTn id="124" dur="166" decel="50000">
                                          <p:stCondLst>
                                            <p:cond delay="1338"/>
                                          </p:stCondLst>
                                        </p:cTn>
                                        <p:tgtEl>
                                          <p:spTgt spid="4">
                                            <p:txEl>
                                              <p:pRg st="5" end="5"/>
                                            </p:txEl>
                                          </p:spTgt>
                                        </p:tgtEl>
                                      </p:cBhvr>
                                      <p:to x="100000" y="100000"/>
                                    </p:animScale>
                                    <p:animScale>
                                      <p:cBhvr>
                                        <p:cTn id="125" dur="26">
                                          <p:stCondLst>
                                            <p:cond delay="1642"/>
                                          </p:stCondLst>
                                        </p:cTn>
                                        <p:tgtEl>
                                          <p:spTgt spid="4">
                                            <p:txEl>
                                              <p:pRg st="5" end="5"/>
                                            </p:txEl>
                                          </p:spTgt>
                                        </p:tgtEl>
                                      </p:cBhvr>
                                      <p:to x="100000" y="90000"/>
                                    </p:animScale>
                                    <p:animScale>
                                      <p:cBhvr>
                                        <p:cTn id="126" dur="166" decel="50000">
                                          <p:stCondLst>
                                            <p:cond delay="1668"/>
                                          </p:stCondLst>
                                        </p:cTn>
                                        <p:tgtEl>
                                          <p:spTgt spid="4">
                                            <p:txEl>
                                              <p:pRg st="5" end="5"/>
                                            </p:txEl>
                                          </p:spTgt>
                                        </p:tgtEl>
                                      </p:cBhvr>
                                      <p:to x="100000" y="100000"/>
                                    </p:animScale>
                                    <p:animScale>
                                      <p:cBhvr>
                                        <p:cTn id="127" dur="26">
                                          <p:stCondLst>
                                            <p:cond delay="1808"/>
                                          </p:stCondLst>
                                        </p:cTn>
                                        <p:tgtEl>
                                          <p:spTgt spid="4">
                                            <p:txEl>
                                              <p:pRg st="5" end="5"/>
                                            </p:txEl>
                                          </p:spTgt>
                                        </p:tgtEl>
                                      </p:cBhvr>
                                      <p:to x="100000" y="95000"/>
                                    </p:animScale>
                                    <p:animScale>
                                      <p:cBhvr>
                                        <p:cTn id="128" dur="166" decel="50000">
                                          <p:stCondLst>
                                            <p:cond delay="1834"/>
                                          </p:stCondLst>
                                        </p:cTn>
                                        <p:tgtEl>
                                          <p:spTgt spid="4">
                                            <p:txEl>
                                              <p:pRg st="5" end="5"/>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4">
                                            <p:txEl>
                                              <p:pRg st="6" end="6"/>
                                            </p:txEl>
                                          </p:spTgt>
                                        </p:tgtEl>
                                        <p:attrNameLst>
                                          <p:attrName>style.visibility</p:attrName>
                                        </p:attrNameLst>
                                      </p:cBhvr>
                                      <p:to>
                                        <p:strVal val="visible"/>
                                      </p:to>
                                    </p:set>
                                    <p:animEffect transition="in" filter="wipe(down)">
                                      <p:cBhvr>
                                        <p:cTn id="133" dur="580">
                                          <p:stCondLst>
                                            <p:cond delay="0"/>
                                          </p:stCondLst>
                                        </p:cTn>
                                        <p:tgtEl>
                                          <p:spTgt spid="4">
                                            <p:txEl>
                                              <p:pRg st="6" end="6"/>
                                            </p:txEl>
                                          </p:spTgt>
                                        </p:tgtEl>
                                      </p:cBhvr>
                                    </p:animEffect>
                                    <p:anim calcmode="lin" valueType="num">
                                      <p:cBhvr>
                                        <p:cTn id="134" dur="1822" tmFilter="0,0; 0.14,0.36; 0.43,0.73; 0.71,0.91; 1.0,1.0">
                                          <p:stCondLst>
                                            <p:cond delay="0"/>
                                          </p:stCondLst>
                                        </p:cTn>
                                        <p:tgtEl>
                                          <p:spTgt spid="4">
                                            <p:txEl>
                                              <p:pRg st="6" end="6"/>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4">
                                            <p:txEl>
                                              <p:pRg st="6" end="6"/>
                                            </p:txEl>
                                          </p:spTgt>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4">
                                            <p:txEl>
                                              <p:pRg st="6" end="6"/>
                                            </p:txEl>
                                          </p:spTgt>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4">
                                            <p:txEl>
                                              <p:pRg st="6" end="6"/>
                                            </p:txEl>
                                          </p:spTgt>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4">
                                            <p:txEl>
                                              <p:pRg st="6" end="6"/>
                                            </p:txEl>
                                          </p:spTgt>
                                        </p:tgtEl>
                                        <p:attrNameLst>
                                          <p:attrName>ppt_y</p:attrName>
                                        </p:attrNameLst>
                                      </p:cBhvr>
                                      <p:tavLst>
                                        <p:tav tm="0" fmla="#ppt_y-sin(pi*$)/81">
                                          <p:val>
                                            <p:fltVal val="0"/>
                                          </p:val>
                                        </p:tav>
                                        <p:tav tm="100000">
                                          <p:val>
                                            <p:fltVal val="1"/>
                                          </p:val>
                                        </p:tav>
                                      </p:tavLst>
                                    </p:anim>
                                    <p:animScale>
                                      <p:cBhvr>
                                        <p:cTn id="139" dur="26">
                                          <p:stCondLst>
                                            <p:cond delay="650"/>
                                          </p:stCondLst>
                                        </p:cTn>
                                        <p:tgtEl>
                                          <p:spTgt spid="4">
                                            <p:txEl>
                                              <p:pRg st="6" end="6"/>
                                            </p:txEl>
                                          </p:spTgt>
                                        </p:tgtEl>
                                      </p:cBhvr>
                                      <p:to x="100000" y="60000"/>
                                    </p:animScale>
                                    <p:animScale>
                                      <p:cBhvr>
                                        <p:cTn id="140" dur="166" decel="50000">
                                          <p:stCondLst>
                                            <p:cond delay="676"/>
                                          </p:stCondLst>
                                        </p:cTn>
                                        <p:tgtEl>
                                          <p:spTgt spid="4">
                                            <p:txEl>
                                              <p:pRg st="6" end="6"/>
                                            </p:txEl>
                                          </p:spTgt>
                                        </p:tgtEl>
                                      </p:cBhvr>
                                      <p:to x="100000" y="100000"/>
                                    </p:animScale>
                                    <p:animScale>
                                      <p:cBhvr>
                                        <p:cTn id="141" dur="26">
                                          <p:stCondLst>
                                            <p:cond delay="1312"/>
                                          </p:stCondLst>
                                        </p:cTn>
                                        <p:tgtEl>
                                          <p:spTgt spid="4">
                                            <p:txEl>
                                              <p:pRg st="6" end="6"/>
                                            </p:txEl>
                                          </p:spTgt>
                                        </p:tgtEl>
                                      </p:cBhvr>
                                      <p:to x="100000" y="80000"/>
                                    </p:animScale>
                                    <p:animScale>
                                      <p:cBhvr>
                                        <p:cTn id="142" dur="166" decel="50000">
                                          <p:stCondLst>
                                            <p:cond delay="1338"/>
                                          </p:stCondLst>
                                        </p:cTn>
                                        <p:tgtEl>
                                          <p:spTgt spid="4">
                                            <p:txEl>
                                              <p:pRg st="6" end="6"/>
                                            </p:txEl>
                                          </p:spTgt>
                                        </p:tgtEl>
                                      </p:cBhvr>
                                      <p:to x="100000" y="100000"/>
                                    </p:animScale>
                                    <p:animScale>
                                      <p:cBhvr>
                                        <p:cTn id="143" dur="26">
                                          <p:stCondLst>
                                            <p:cond delay="1642"/>
                                          </p:stCondLst>
                                        </p:cTn>
                                        <p:tgtEl>
                                          <p:spTgt spid="4">
                                            <p:txEl>
                                              <p:pRg st="6" end="6"/>
                                            </p:txEl>
                                          </p:spTgt>
                                        </p:tgtEl>
                                      </p:cBhvr>
                                      <p:to x="100000" y="90000"/>
                                    </p:animScale>
                                    <p:animScale>
                                      <p:cBhvr>
                                        <p:cTn id="144" dur="166" decel="50000">
                                          <p:stCondLst>
                                            <p:cond delay="1668"/>
                                          </p:stCondLst>
                                        </p:cTn>
                                        <p:tgtEl>
                                          <p:spTgt spid="4">
                                            <p:txEl>
                                              <p:pRg st="6" end="6"/>
                                            </p:txEl>
                                          </p:spTgt>
                                        </p:tgtEl>
                                      </p:cBhvr>
                                      <p:to x="100000" y="100000"/>
                                    </p:animScale>
                                    <p:animScale>
                                      <p:cBhvr>
                                        <p:cTn id="145" dur="26">
                                          <p:stCondLst>
                                            <p:cond delay="1808"/>
                                          </p:stCondLst>
                                        </p:cTn>
                                        <p:tgtEl>
                                          <p:spTgt spid="4">
                                            <p:txEl>
                                              <p:pRg st="6" end="6"/>
                                            </p:txEl>
                                          </p:spTgt>
                                        </p:tgtEl>
                                      </p:cBhvr>
                                      <p:to x="100000" y="95000"/>
                                    </p:animScale>
                                    <p:animScale>
                                      <p:cBhvr>
                                        <p:cTn id="146" dur="166" decel="50000">
                                          <p:stCondLst>
                                            <p:cond delay="1834"/>
                                          </p:stCondLst>
                                        </p:cTn>
                                        <p:tgtEl>
                                          <p:spTgt spid="4">
                                            <p:txEl>
                                              <p:pRg st="6" end="6"/>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grpId="0" nodeType="clickEffect">
                                  <p:stCondLst>
                                    <p:cond delay="0"/>
                                  </p:stCondLst>
                                  <p:childTnLst>
                                    <p:set>
                                      <p:cBhvr>
                                        <p:cTn id="150" dur="1" fill="hold">
                                          <p:stCondLst>
                                            <p:cond delay="0"/>
                                          </p:stCondLst>
                                        </p:cTn>
                                        <p:tgtEl>
                                          <p:spTgt spid="4">
                                            <p:txEl>
                                              <p:pRg st="7" end="7"/>
                                            </p:txEl>
                                          </p:spTgt>
                                        </p:tgtEl>
                                        <p:attrNameLst>
                                          <p:attrName>style.visibility</p:attrName>
                                        </p:attrNameLst>
                                      </p:cBhvr>
                                      <p:to>
                                        <p:strVal val="visible"/>
                                      </p:to>
                                    </p:set>
                                    <p:animEffect transition="in" filter="wipe(down)">
                                      <p:cBhvr>
                                        <p:cTn id="151" dur="580">
                                          <p:stCondLst>
                                            <p:cond delay="0"/>
                                          </p:stCondLst>
                                        </p:cTn>
                                        <p:tgtEl>
                                          <p:spTgt spid="4">
                                            <p:txEl>
                                              <p:pRg st="7" end="7"/>
                                            </p:txEl>
                                          </p:spTgt>
                                        </p:tgtEl>
                                      </p:cBhvr>
                                    </p:animEffect>
                                    <p:anim calcmode="lin" valueType="num">
                                      <p:cBhvr>
                                        <p:cTn id="152" dur="1822" tmFilter="0,0; 0.14,0.36; 0.43,0.73; 0.71,0.91; 1.0,1.0">
                                          <p:stCondLst>
                                            <p:cond delay="0"/>
                                          </p:stCondLst>
                                        </p:cTn>
                                        <p:tgtEl>
                                          <p:spTgt spid="4">
                                            <p:txEl>
                                              <p:pRg st="7" end="7"/>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4">
                                            <p:txEl>
                                              <p:pRg st="7" end="7"/>
                                            </p:txEl>
                                          </p:spTgt>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4">
                                            <p:txEl>
                                              <p:pRg st="7" end="7"/>
                                            </p:txEl>
                                          </p:spTgt>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4">
                                            <p:txEl>
                                              <p:pRg st="7" end="7"/>
                                            </p:txEl>
                                          </p:spTgt>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4">
                                            <p:txEl>
                                              <p:pRg st="7" end="7"/>
                                            </p:txEl>
                                          </p:spTgt>
                                        </p:tgtEl>
                                        <p:attrNameLst>
                                          <p:attrName>ppt_y</p:attrName>
                                        </p:attrNameLst>
                                      </p:cBhvr>
                                      <p:tavLst>
                                        <p:tav tm="0" fmla="#ppt_y-sin(pi*$)/81">
                                          <p:val>
                                            <p:fltVal val="0"/>
                                          </p:val>
                                        </p:tav>
                                        <p:tav tm="100000">
                                          <p:val>
                                            <p:fltVal val="1"/>
                                          </p:val>
                                        </p:tav>
                                      </p:tavLst>
                                    </p:anim>
                                    <p:animScale>
                                      <p:cBhvr>
                                        <p:cTn id="157" dur="26">
                                          <p:stCondLst>
                                            <p:cond delay="650"/>
                                          </p:stCondLst>
                                        </p:cTn>
                                        <p:tgtEl>
                                          <p:spTgt spid="4">
                                            <p:txEl>
                                              <p:pRg st="7" end="7"/>
                                            </p:txEl>
                                          </p:spTgt>
                                        </p:tgtEl>
                                      </p:cBhvr>
                                      <p:to x="100000" y="60000"/>
                                    </p:animScale>
                                    <p:animScale>
                                      <p:cBhvr>
                                        <p:cTn id="158" dur="166" decel="50000">
                                          <p:stCondLst>
                                            <p:cond delay="676"/>
                                          </p:stCondLst>
                                        </p:cTn>
                                        <p:tgtEl>
                                          <p:spTgt spid="4">
                                            <p:txEl>
                                              <p:pRg st="7" end="7"/>
                                            </p:txEl>
                                          </p:spTgt>
                                        </p:tgtEl>
                                      </p:cBhvr>
                                      <p:to x="100000" y="100000"/>
                                    </p:animScale>
                                    <p:animScale>
                                      <p:cBhvr>
                                        <p:cTn id="159" dur="26">
                                          <p:stCondLst>
                                            <p:cond delay="1312"/>
                                          </p:stCondLst>
                                        </p:cTn>
                                        <p:tgtEl>
                                          <p:spTgt spid="4">
                                            <p:txEl>
                                              <p:pRg st="7" end="7"/>
                                            </p:txEl>
                                          </p:spTgt>
                                        </p:tgtEl>
                                      </p:cBhvr>
                                      <p:to x="100000" y="80000"/>
                                    </p:animScale>
                                    <p:animScale>
                                      <p:cBhvr>
                                        <p:cTn id="160" dur="166" decel="50000">
                                          <p:stCondLst>
                                            <p:cond delay="1338"/>
                                          </p:stCondLst>
                                        </p:cTn>
                                        <p:tgtEl>
                                          <p:spTgt spid="4">
                                            <p:txEl>
                                              <p:pRg st="7" end="7"/>
                                            </p:txEl>
                                          </p:spTgt>
                                        </p:tgtEl>
                                      </p:cBhvr>
                                      <p:to x="100000" y="100000"/>
                                    </p:animScale>
                                    <p:animScale>
                                      <p:cBhvr>
                                        <p:cTn id="161" dur="26">
                                          <p:stCondLst>
                                            <p:cond delay="1642"/>
                                          </p:stCondLst>
                                        </p:cTn>
                                        <p:tgtEl>
                                          <p:spTgt spid="4">
                                            <p:txEl>
                                              <p:pRg st="7" end="7"/>
                                            </p:txEl>
                                          </p:spTgt>
                                        </p:tgtEl>
                                      </p:cBhvr>
                                      <p:to x="100000" y="90000"/>
                                    </p:animScale>
                                    <p:animScale>
                                      <p:cBhvr>
                                        <p:cTn id="162" dur="166" decel="50000">
                                          <p:stCondLst>
                                            <p:cond delay="1668"/>
                                          </p:stCondLst>
                                        </p:cTn>
                                        <p:tgtEl>
                                          <p:spTgt spid="4">
                                            <p:txEl>
                                              <p:pRg st="7" end="7"/>
                                            </p:txEl>
                                          </p:spTgt>
                                        </p:tgtEl>
                                      </p:cBhvr>
                                      <p:to x="100000" y="100000"/>
                                    </p:animScale>
                                    <p:animScale>
                                      <p:cBhvr>
                                        <p:cTn id="163" dur="26">
                                          <p:stCondLst>
                                            <p:cond delay="1808"/>
                                          </p:stCondLst>
                                        </p:cTn>
                                        <p:tgtEl>
                                          <p:spTgt spid="4">
                                            <p:txEl>
                                              <p:pRg st="7" end="7"/>
                                            </p:txEl>
                                          </p:spTgt>
                                        </p:tgtEl>
                                      </p:cBhvr>
                                      <p:to x="100000" y="95000"/>
                                    </p:animScale>
                                    <p:animScale>
                                      <p:cBhvr>
                                        <p:cTn id="164" dur="166" decel="50000">
                                          <p:stCondLst>
                                            <p:cond delay="1834"/>
                                          </p:stCondLst>
                                        </p:cTn>
                                        <p:tgtEl>
                                          <p:spTgt spid="4">
                                            <p:txEl>
                                              <p:pRg st="7" end="7"/>
                                            </p:txEl>
                                          </p:spTgt>
                                        </p:tgtEl>
                                      </p:cBhvr>
                                      <p:to x="100000" y="100000"/>
                                    </p:animScale>
                                  </p:childTnLst>
                                </p:cTn>
                              </p:par>
                            </p:childTnLst>
                          </p:cTn>
                        </p:par>
                      </p:childTnLst>
                    </p:cTn>
                  </p:par>
                  <p:par>
                    <p:cTn id="165" fill="hold">
                      <p:stCondLst>
                        <p:cond delay="indefinite"/>
                      </p:stCondLst>
                      <p:childTnLst>
                        <p:par>
                          <p:cTn id="166" fill="hold">
                            <p:stCondLst>
                              <p:cond delay="0"/>
                            </p:stCondLst>
                            <p:childTnLst>
                              <p:par>
                                <p:cTn id="167" presetID="26" presetClass="entr" presetSubtype="0" fill="hold" grpId="0" nodeType="clickEffect">
                                  <p:stCondLst>
                                    <p:cond delay="0"/>
                                  </p:stCondLst>
                                  <p:childTnLst>
                                    <p:set>
                                      <p:cBhvr>
                                        <p:cTn id="168" dur="1" fill="hold">
                                          <p:stCondLst>
                                            <p:cond delay="0"/>
                                          </p:stCondLst>
                                        </p:cTn>
                                        <p:tgtEl>
                                          <p:spTgt spid="4">
                                            <p:txEl>
                                              <p:pRg st="8" end="8"/>
                                            </p:txEl>
                                          </p:spTgt>
                                        </p:tgtEl>
                                        <p:attrNameLst>
                                          <p:attrName>style.visibility</p:attrName>
                                        </p:attrNameLst>
                                      </p:cBhvr>
                                      <p:to>
                                        <p:strVal val="visible"/>
                                      </p:to>
                                    </p:set>
                                    <p:animEffect transition="in" filter="wipe(down)">
                                      <p:cBhvr>
                                        <p:cTn id="169" dur="580">
                                          <p:stCondLst>
                                            <p:cond delay="0"/>
                                          </p:stCondLst>
                                        </p:cTn>
                                        <p:tgtEl>
                                          <p:spTgt spid="4">
                                            <p:txEl>
                                              <p:pRg st="8" end="8"/>
                                            </p:txEl>
                                          </p:spTgt>
                                        </p:tgtEl>
                                      </p:cBhvr>
                                    </p:animEffect>
                                    <p:anim calcmode="lin" valueType="num">
                                      <p:cBhvr>
                                        <p:cTn id="170" dur="1822" tmFilter="0,0; 0.14,0.36; 0.43,0.73; 0.71,0.91; 1.0,1.0">
                                          <p:stCondLst>
                                            <p:cond delay="0"/>
                                          </p:stCondLst>
                                        </p:cTn>
                                        <p:tgtEl>
                                          <p:spTgt spid="4">
                                            <p:txEl>
                                              <p:pRg st="8" end="8"/>
                                            </p:txEl>
                                          </p:spTgt>
                                        </p:tgtEl>
                                        <p:attrNameLst>
                                          <p:attrName>ppt_x</p:attrName>
                                        </p:attrNameLst>
                                      </p:cBhvr>
                                      <p:tavLst>
                                        <p:tav tm="0">
                                          <p:val>
                                            <p:strVal val="#ppt_x-0.25"/>
                                          </p:val>
                                        </p:tav>
                                        <p:tav tm="100000">
                                          <p:val>
                                            <p:strVal val="#ppt_x"/>
                                          </p:val>
                                        </p:tav>
                                      </p:tavLst>
                                    </p:anim>
                                    <p:anim calcmode="lin" valueType="num">
                                      <p:cBhvr>
                                        <p:cTn id="171" dur="664" tmFilter="0.0,0.0; 0.25,0.07; 0.50,0.2; 0.75,0.467; 1.0,1.0">
                                          <p:stCondLst>
                                            <p:cond delay="0"/>
                                          </p:stCondLst>
                                        </p:cTn>
                                        <p:tgtEl>
                                          <p:spTgt spid="4">
                                            <p:txEl>
                                              <p:pRg st="8" end="8"/>
                                            </p:txEl>
                                          </p:spTgt>
                                        </p:tgtEl>
                                        <p:attrNameLst>
                                          <p:attrName>ppt_y</p:attrName>
                                        </p:attrNameLst>
                                      </p:cBhvr>
                                      <p:tavLst>
                                        <p:tav tm="0" fmla="#ppt_y-sin(pi*$)/3">
                                          <p:val>
                                            <p:fltVal val="0.5"/>
                                          </p:val>
                                        </p:tav>
                                        <p:tav tm="100000">
                                          <p:val>
                                            <p:fltVal val="1"/>
                                          </p:val>
                                        </p:tav>
                                      </p:tavLst>
                                    </p:anim>
                                    <p:anim calcmode="lin" valueType="num">
                                      <p:cBhvr>
                                        <p:cTn id="172" dur="664" tmFilter="0, 0; 0.125,0.2665; 0.25,0.4; 0.375,0.465; 0.5,0.5;  0.625,0.535; 0.75,0.6; 0.875,0.7335; 1,1">
                                          <p:stCondLst>
                                            <p:cond delay="664"/>
                                          </p:stCondLst>
                                        </p:cTn>
                                        <p:tgtEl>
                                          <p:spTgt spid="4">
                                            <p:txEl>
                                              <p:pRg st="8" end="8"/>
                                            </p:txEl>
                                          </p:spTgt>
                                        </p:tgtEl>
                                        <p:attrNameLst>
                                          <p:attrName>ppt_y</p:attrName>
                                        </p:attrNameLst>
                                      </p:cBhvr>
                                      <p:tavLst>
                                        <p:tav tm="0" fmla="#ppt_y-sin(pi*$)/9">
                                          <p:val>
                                            <p:fltVal val="0"/>
                                          </p:val>
                                        </p:tav>
                                        <p:tav tm="100000">
                                          <p:val>
                                            <p:fltVal val="1"/>
                                          </p:val>
                                        </p:tav>
                                      </p:tavLst>
                                    </p:anim>
                                    <p:anim calcmode="lin" valueType="num">
                                      <p:cBhvr>
                                        <p:cTn id="173" dur="332" tmFilter="0, 0; 0.125,0.2665; 0.25,0.4; 0.375,0.465; 0.5,0.5;  0.625,0.535; 0.75,0.6; 0.875,0.7335; 1,1">
                                          <p:stCondLst>
                                            <p:cond delay="1324"/>
                                          </p:stCondLst>
                                        </p:cTn>
                                        <p:tgtEl>
                                          <p:spTgt spid="4">
                                            <p:txEl>
                                              <p:pRg st="8" end="8"/>
                                            </p:txEl>
                                          </p:spTgt>
                                        </p:tgtEl>
                                        <p:attrNameLst>
                                          <p:attrName>ppt_y</p:attrName>
                                        </p:attrNameLst>
                                      </p:cBhvr>
                                      <p:tavLst>
                                        <p:tav tm="0" fmla="#ppt_y-sin(pi*$)/27">
                                          <p:val>
                                            <p:fltVal val="0"/>
                                          </p:val>
                                        </p:tav>
                                        <p:tav tm="100000">
                                          <p:val>
                                            <p:fltVal val="1"/>
                                          </p:val>
                                        </p:tav>
                                      </p:tavLst>
                                    </p:anim>
                                    <p:anim calcmode="lin" valueType="num">
                                      <p:cBhvr>
                                        <p:cTn id="174" dur="164" tmFilter="0, 0; 0.125,0.2665; 0.25,0.4; 0.375,0.465; 0.5,0.5;  0.625,0.535; 0.75,0.6; 0.875,0.7335; 1,1">
                                          <p:stCondLst>
                                            <p:cond delay="1656"/>
                                          </p:stCondLst>
                                        </p:cTn>
                                        <p:tgtEl>
                                          <p:spTgt spid="4">
                                            <p:txEl>
                                              <p:pRg st="8" end="8"/>
                                            </p:txEl>
                                          </p:spTgt>
                                        </p:tgtEl>
                                        <p:attrNameLst>
                                          <p:attrName>ppt_y</p:attrName>
                                        </p:attrNameLst>
                                      </p:cBhvr>
                                      <p:tavLst>
                                        <p:tav tm="0" fmla="#ppt_y-sin(pi*$)/81">
                                          <p:val>
                                            <p:fltVal val="0"/>
                                          </p:val>
                                        </p:tav>
                                        <p:tav tm="100000">
                                          <p:val>
                                            <p:fltVal val="1"/>
                                          </p:val>
                                        </p:tav>
                                      </p:tavLst>
                                    </p:anim>
                                    <p:animScale>
                                      <p:cBhvr>
                                        <p:cTn id="175" dur="26">
                                          <p:stCondLst>
                                            <p:cond delay="650"/>
                                          </p:stCondLst>
                                        </p:cTn>
                                        <p:tgtEl>
                                          <p:spTgt spid="4">
                                            <p:txEl>
                                              <p:pRg st="8" end="8"/>
                                            </p:txEl>
                                          </p:spTgt>
                                        </p:tgtEl>
                                      </p:cBhvr>
                                      <p:to x="100000" y="60000"/>
                                    </p:animScale>
                                    <p:animScale>
                                      <p:cBhvr>
                                        <p:cTn id="176" dur="166" decel="50000">
                                          <p:stCondLst>
                                            <p:cond delay="676"/>
                                          </p:stCondLst>
                                        </p:cTn>
                                        <p:tgtEl>
                                          <p:spTgt spid="4">
                                            <p:txEl>
                                              <p:pRg st="8" end="8"/>
                                            </p:txEl>
                                          </p:spTgt>
                                        </p:tgtEl>
                                      </p:cBhvr>
                                      <p:to x="100000" y="100000"/>
                                    </p:animScale>
                                    <p:animScale>
                                      <p:cBhvr>
                                        <p:cTn id="177" dur="26">
                                          <p:stCondLst>
                                            <p:cond delay="1312"/>
                                          </p:stCondLst>
                                        </p:cTn>
                                        <p:tgtEl>
                                          <p:spTgt spid="4">
                                            <p:txEl>
                                              <p:pRg st="8" end="8"/>
                                            </p:txEl>
                                          </p:spTgt>
                                        </p:tgtEl>
                                      </p:cBhvr>
                                      <p:to x="100000" y="80000"/>
                                    </p:animScale>
                                    <p:animScale>
                                      <p:cBhvr>
                                        <p:cTn id="178" dur="166" decel="50000">
                                          <p:stCondLst>
                                            <p:cond delay="1338"/>
                                          </p:stCondLst>
                                        </p:cTn>
                                        <p:tgtEl>
                                          <p:spTgt spid="4">
                                            <p:txEl>
                                              <p:pRg st="8" end="8"/>
                                            </p:txEl>
                                          </p:spTgt>
                                        </p:tgtEl>
                                      </p:cBhvr>
                                      <p:to x="100000" y="100000"/>
                                    </p:animScale>
                                    <p:animScale>
                                      <p:cBhvr>
                                        <p:cTn id="179" dur="26">
                                          <p:stCondLst>
                                            <p:cond delay="1642"/>
                                          </p:stCondLst>
                                        </p:cTn>
                                        <p:tgtEl>
                                          <p:spTgt spid="4">
                                            <p:txEl>
                                              <p:pRg st="8" end="8"/>
                                            </p:txEl>
                                          </p:spTgt>
                                        </p:tgtEl>
                                      </p:cBhvr>
                                      <p:to x="100000" y="90000"/>
                                    </p:animScale>
                                    <p:animScale>
                                      <p:cBhvr>
                                        <p:cTn id="180" dur="166" decel="50000">
                                          <p:stCondLst>
                                            <p:cond delay="1668"/>
                                          </p:stCondLst>
                                        </p:cTn>
                                        <p:tgtEl>
                                          <p:spTgt spid="4">
                                            <p:txEl>
                                              <p:pRg st="8" end="8"/>
                                            </p:txEl>
                                          </p:spTgt>
                                        </p:tgtEl>
                                      </p:cBhvr>
                                      <p:to x="100000" y="100000"/>
                                    </p:animScale>
                                    <p:animScale>
                                      <p:cBhvr>
                                        <p:cTn id="181" dur="26">
                                          <p:stCondLst>
                                            <p:cond delay="1808"/>
                                          </p:stCondLst>
                                        </p:cTn>
                                        <p:tgtEl>
                                          <p:spTgt spid="4">
                                            <p:txEl>
                                              <p:pRg st="8" end="8"/>
                                            </p:txEl>
                                          </p:spTgt>
                                        </p:tgtEl>
                                      </p:cBhvr>
                                      <p:to x="100000" y="95000"/>
                                    </p:animScale>
                                    <p:animScale>
                                      <p:cBhvr>
                                        <p:cTn id="182" dur="166" decel="50000">
                                          <p:stCondLst>
                                            <p:cond delay="1834"/>
                                          </p:stCondLst>
                                        </p:cTn>
                                        <p:tgtEl>
                                          <p:spTgt spid="4">
                                            <p:txEl>
                                              <p:pRg st="8" end="8"/>
                                            </p:txEl>
                                          </p:spTgt>
                                        </p:tgtEl>
                                      </p:cBhvr>
                                      <p:to x="100000" y="100000"/>
                                    </p:animScale>
                                  </p:childTnLst>
                                </p:cTn>
                              </p:par>
                            </p:childTnLst>
                          </p:cTn>
                        </p:par>
                      </p:childTnLst>
                    </p:cTn>
                  </p:par>
                  <p:par>
                    <p:cTn id="183" fill="hold">
                      <p:stCondLst>
                        <p:cond delay="indefinite"/>
                      </p:stCondLst>
                      <p:childTnLst>
                        <p:par>
                          <p:cTn id="184" fill="hold">
                            <p:stCondLst>
                              <p:cond delay="0"/>
                            </p:stCondLst>
                            <p:childTnLst>
                              <p:par>
                                <p:cTn id="185" presetID="26" presetClass="entr" presetSubtype="0" fill="hold" grpId="0" nodeType="clickEffect">
                                  <p:stCondLst>
                                    <p:cond delay="0"/>
                                  </p:stCondLst>
                                  <p:childTnLst>
                                    <p:set>
                                      <p:cBhvr>
                                        <p:cTn id="186" dur="1" fill="hold">
                                          <p:stCondLst>
                                            <p:cond delay="0"/>
                                          </p:stCondLst>
                                        </p:cTn>
                                        <p:tgtEl>
                                          <p:spTgt spid="4">
                                            <p:txEl>
                                              <p:pRg st="9" end="9"/>
                                            </p:txEl>
                                          </p:spTgt>
                                        </p:tgtEl>
                                        <p:attrNameLst>
                                          <p:attrName>style.visibility</p:attrName>
                                        </p:attrNameLst>
                                      </p:cBhvr>
                                      <p:to>
                                        <p:strVal val="visible"/>
                                      </p:to>
                                    </p:set>
                                    <p:animEffect transition="in" filter="wipe(down)">
                                      <p:cBhvr>
                                        <p:cTn id="187" dur="580">
                                          <p:stCondLst>
                                            <p:cond delay="0"/>
                                          </p:stCondLst>
                                        </p:cTn>
                                        <p:tgtEl>
                                          <p:spTgt spid="4">
                                            <p:txEl>
                                              <p:pRg st="9" end="9"/>
                                            </p:txEl>
                                          </p:spTgt>
                                        </p:tgtEl>
                                      </p:cBhvr>
                                    </p:animEffect>
                                    <p:anim calcmode="lin" valueType="num">
                                      <p:cBhvr>
                                        <p:cTn id="188" dur="1822" tmFilter="0,0; 0.14,0.36; 0.43,0.73; 0.71,0.91; 1.0,1.0">
                                          <p:stCondLst>
                                            <p:cond delay="0"/>
                                          </p:stCondLst>
                                        </p:cTn>
                                        <p:tgtEl>
                                          <p:spTgt spid="4">
                                            <p:txEl>
                                              <p:pRg st="9" end="9"/>
                                            </p:txEl>
                                          </p:spTgt>
                                        </p:tgtEl>
                                        <p:attrNameLst>
                                          <p:attrName>ppt_x</p:attrName>
                                        </p:attrNameLst>
                                      </p:cBhvr>
                                      <p:tavLst>
                                        <p:tav tm="0">
                                          <p:val>
                                            <p:strVal val="#ppt_x-0.25"/>
                                          </p:val>
                                        </p:tav>
                                        <p:tav tm="100000">
                                          <p:val>
                                            <p:strVal val="#ppt_x"/>
                                          </p:val>
                                        </p:tav>
                                      </p:tavLst>
                                    </p:anim>
                                    <p:anim calcmode="lin" valueType="num">
                                      <p:cBhvr>
                                        <p:cTn id="189" dur="664" tmFilter="0.0,0.0; 0.25,0.07; 0.50,0.2; 0.75,0.467; 1.0,1.0">
                                          <p:stCondLst>
                                            <p:cond delay="0"/>
                                          </p:stCondLst>
                                        </p:cTn>
                                        <p:tgtEl>
                                          <p:spTgt spid="4">
                                            <p:txEl>
                                              <p:pRg st="9" end="9"/>
                                            </p:txEl>
                                          </p:spTgt>
                                        </p:tgtEl>
                                        <p:attrNameLst>
                                          <p:attrName>ppt_y</p:attrName>
                                        </p:attrNameLst>
                                      </p:cBhvr>
                                      <p:tavLst>
                                        <p:tav tm="0" fmla="#ppt_y-sin(pi*$)/3">
                                          <p:val>
                                            <p:fltVal val="0.5"/>
                                          </p:val>
                                        </p:tav>
                                        <p:tav tm="100000">
                                          <p:val>
                                            <p:fltVal val="1"/>
                                          </p:val>
                                        </p:tav>
                                      </p:tavLst>
                                    </p:anim>
                                    <p:anim calcmode="lin" valueType="num">
                                      <p:cBhvr>
                                        <p:cTn id="190" dur="664" tmFilter="0, 0; 0.125,0.2665; 0.25,0.4; 0.375,0.465; 0.5,0.5;  0.625,0.535; 0.75,0.6; 0.875,0.7335; 1,1">
                                          <p:stCondLst>
                                            <p:cond delay="664"/>
                                          </p:stCondLst>
                                        </p:cTn>
                                        <p:tgtEl>
                                          <p:spTgt spid="4">
                                            <p:txEl>
                                              <p:pRg st="9" end="9"/>
                                            </p:txEl>
                                          </p:spTgt>
                                        </p:tgtEl>
                                        <p:attrNameLst>
                                          <p:attrName>ppt_y</p:attrName>
                                        </p:attrNameLst>
                                      </p:cBhvr>
                                      <p:tavLst>
                                        <p:tav tm="0" fmla="#ppt_y-sin(pi*$)/9">
                                          <p:val>
                                            <p:fltVal val="0"/>
                                          </p:val>
                                        </p:tav>
                                        <p:tav tm="100000">
                                          <p:val>
                                            <p:fltVal val="1"/>
                                          </p:val>
                                        </p:tav>
                                      </p:tavLst>
                                    </p:anim>
                                    <p:anim calcmode="lin" valueType="num">
                                      <p:cBhvr>
                                        <p:cTn id="191" dur="332" tmFilter="0, 0; 0.125,0.2665; 0.25,0.4; 0.375,0.465; 0.5,0.5;  0.625,0.535; 0.75,0.6; 0.875,0.7335; 1,1">
                                          <p:stCondLst>
                                            <p:cond delay="1324"/>
                                          </p:stCondLst>
                                        </p:cTn>
                                        <p:tgtEl>
                                          <p:spTgt spid="4">
                                            <p:txEl>
                                              <p:pRg st="9" end="9"/>
                                            </p:txEl>
                                          </p:spTgt>
                                        </p:tgtEl>
                                        <p:attrNameLst>
                                          <p:attrName>ppt_y</p:attrName>
                                        </p:attrNameLst>
                                      </p:cBhvr>
                                      <p:tavLst>
                                        <p:tav tm="0" fmla="#ppt_y-sin(pi*$)/27">
                                          <p:val>
                                            <p:fltVal val="0"/>
                                          </p:val>
                                        </p:tav>
                                        <p:tav tm="100000">
                                          <p:val>
                                            <p:fltVal val="1"/>
                                          </p:val>
                                        </p:tav>
                                      </p:tavLst>
                                    </p:anim>
                                    <p:anim calcmode="lin" valueType="num">
                                      <p:cBhvr>
                                        <p:cTn id="192" dur="164" tmFilter="0, 0; 0.125,0.2665; 0.25,0.4; 0.375,0.465; 0.5,0.5;  0.625,0.535; 0.75,0.6; 0.875,0.7335; 1,1">
                                          <p:stCondLst>
                                            <p:cond delay="1656"/>
                                          </p:stCondLst>
                                        </p:cTn>
                                        <p:tgtEl>
                                          <p:spTgt spid="4">
                                            <p:txEl>
                                              <p:pRg st="9" end="9"/>
                                            </p:txEl>
                                          </p:spTgt>
                                        </p:tgtEl>
                                        <p:attrNameLst>
                                          <p:attrName>ppt_y</p:attrName>
                                        </p:attrNameLst>
                                      </p:cBhvr>
                                      <p:tavLst>
                                        <p:tav tm="0" fmla="#ppt_y-sin(pi*$)/81">
                                          <p:val>
                                            <p:fltVal val="0"/>
                                          </p:val>
                                        </p:tav>
                                        <p:tav tm="100000">
                                          <p:val>
                                            <p:fltVal val="1"/>
                                          </p:val>
                                        </p:tav>
                                      </p:tavLst>
                                    </p:anim>
                                    <p:animScale>
                                      <p:cBhvr>
                                        <p:cTn id="193" dur="26">
                                          <p:stCondLst>
                                            <p:cond delay="650"/>
                                          </p:stCondLst>
                                        </p:cTn>
                                        <p:tgtEl>
                                          <p:spTgt spid="4">
                                            <p:txEl>
                                              <p:pRg st="9" end="9"/>
                                            </p:txEl>
                                          </p:spTgt>
                                        </p:tgtEl>
                                      </p:cBhvr>
                                      <p:to x="100000" y="60000"/>
                                    </p:animScale>
                                    <p:animScale>
                                      <p:cBhvr>
                                        <p:cTn id="194" dur="166" decel="50000">
                                          <p:stCondLst>
                                            <p:cond delay="676"/>
                                          </p:stCondLst>
                                        </p:cTn>
                                        <p:tgtEl>
                                          <p:spTgt spid="4">
                                            <p:txEl>
                                              <p:pRg st="9" end="9"/>
                                            </p:txEl>
                                          </p:spTgt>
                                        </p:tgtEl>
                                      </p:cBhvr>
                                      <p:to x="100000" y="100000"/>
                                    </p:animScale>
                                    <p:animScale>
                                      <p:cBhvr>
                                        <p:cTn id="195" dur="26">
                                          <p:stCondLst>
                                            <p:cond delay="1312"/>
                                          </p:stCondLst>
                                        </p:cTn>
                                        <p:tgtEl>
                                          <p:spTgt spid="4">
                                            <p:txEl>
                                              <p:pRg st="9" end="9"/>
                                            </p:txEl>
                                          </p:spTgt>
                                        </p:tgtEl>
                                      </p:cBhvr>
                                      <p:to x="100000" y="80000"/>
                                    </p:animScale>
                                    <p:animScale>
                                      <p:cBhvr>
                                        <p:cTn id="196" dur="166" decel="50000">
                                          <p:stCondLst>
                                            <p:cond delay="1338"/>
                                          </p:stCondLst>
                                        </p:cTn>
                                        <p:tgtEl>
                                          <p:spTgt spid="4">
                                            <p:txEl>
                                              <p:pRg st="9" end="9"/>
                                            </p:txEl>
                                          </p:spTgt>
                                        </p:tgtEl>
                                      </p:cBhvr>
                                      <p:to x="100000" y="100000"/>
                                    </p:animScale>
                                    <p:animScale>
                                      <p:cBhvr>
                                        <p:cTn id="197" dur="26">
                                          <p:stCondLst>
                                            <p:cond delay="1642"/>
                                          </p:stCondLst>
                                        </p:cTn>
                                        <p:tgtEl>
                                          <p:spTgt spid="4">
                                            <p:txEl>
                                              <p:pRg st="9" end="9"/>
                                            </p:txEl>
                                          </p:spTgt>
                                        </p:tgtEl>
                                      </p:cBhvr>
                                      <p:to x="100000" y="90000"/>
                                    </p:animScale>
                                    <p:animScale>
                                      <p:cBhvr>
                                        <p:cTn id="198" dur="166" decel="50000">
                                          <p:stCondLst>
                                            <p:cond delay="1668"/>
                                          </p:stCondLst>
                                        </p:cTn>
                                        <p:tgtEl>
                                          <p:spTgt spid="4">
                                            <p:txEl>
                                              <p:pRg st="9" end="9"/>
                                            </p:txEl>
                                          </p:spTgt>
                                        </p:tgtEl>
                                      </p:cBhvr>
                                      <p:to x="100000" y="100000"/>
                                    </p:animScale>
                                    <p:animScale>
                                      <p:cBhvr>
                                        <p:cTn id="199" dur="26">
                                          <p:stCondLst>
                                            <p:cond delay="1808"/>
                                          </p:stCondLst>
                                        </p:cTn>
                                        <p:tgtEl>
                                          <p:spTgt spid="4">
                                            <p:txEl>
                                              <p:pRg st="9" end="9"/>
                                            </p:txEl>
                                          </p:spTgt>
                                        </p:tgtEl>
                                      </p:cBhvr>
                                      <p:to x="100000" y="95000"/>
                                    </p:animScale>
                                    <p:animScale>
                                      <p:cBhvr>
                                        <p:cTn id="200" dur="166" decel="50000">
                                          <p:stCondLst>
                                            <p:cond delay="1834"/>
                                          </p:stCondLst>
                                        </p:cTn>
                                        <p:tgtEl>
                                          <p:spTgt spid="4">
                                            <p:txEl>
                                              <p:pRg st="9" end="9"/>
                                            </p:txEl>
                                          </p:spTgt>
                                        </p:tgtEl>
                                      </p:cBhvr>
                                      <p:to x="100000" y="100000"/>
                                    </p:animScale>
                                  </p:childTnLst>
                                </p:cTn>
                              </p:par>
                            </p:childTnLst>
                          </p:cTn>
                        </p:par>
                      </p:childTnLst>
                    </p:cTn>
                  </p:par>
                  <p:par>
                    <p:cTn id="201" fill="hold">
                      <p:stCondLst>
                        <p:cond delay="indefinite"/>
                      </p:stCondLst>
                      <p:childTnLst>
                        <p:par>
                          <p:cTn id="202" fill="hold">
                            <p:stCondLst>
                              <p:cond delay="0"/>
                            </p:stCondLst>
                            <p:childTnLst>
                              <p:par>
                                <p:cTn id="203" presetID="26" presetClass="entr" presetSubtype="0" fill="hold" grpId="0" nodeType="clickEffect">
                                  <p:stCondLst>
                                    <p:cond delay="0"/>
                                  </p:stCondLst>
                                  <p:childTnLst>
                                    <p:set>
                                      <p:cBhvr>
                                        <p:cTn id="204" dur="1" fill="hold">
                                          <p:stCondLst>
                                            <p:cond delay="0"/>
                                          </p:stCondLst>
                                        </p:cTn>
                                        <p:tgtEl>
                                          <p:spTgt spid="4">
                                            <p:txEl>
                                              <p:pRg st="10" end="10"/>
                                            </p:txEl>
                                          </p:spTgt>
                                        </p:tgtEl>
                                        <p:attrNameLst>
                                          <p:attrName>style.visibility</p:attrName>
                                        </p:attrNameLst>
                                      </p:cBhvr>
                                      <p:to>
                                        <p:strVal val="visible"/>
                                      </p:to>
                                    </p:set>
                                    <p:animEffect transition="in" filter="wipe(down)">
                                      <p:cBhvr>
                                        <p:cTn id="205" dur="580">
                                          <p:stCondLst>
                                            <p:cond delay="0"/>
                                          </p:stCondLst>
                                        </p:cTn>
                                        <p:tgtEl>
                                          <p:spTgt spid="4">
                                            <p:txEl>
                                              <p:pRg st="10" end="10"/>
                                            </p:txEl>
                                          </p:spTgt>
                                        </p:tgtEl>
                                      </p:cBhvr>
                                    </p:animEffect>
                                    <p:anim calcmode="lin" valueType="num">
                                      <p:cBhvr>
                                        <p:cTn id="206" dur="1822" tmFilter="0,0; 0.14,0.36; 0.43,0.73; 0.71,0.91; 1.0,1.0">
                                          <p:stCondLst>
                                            <p:cond delay="0"/>
                                          </p:stCondLst>
                                        </p:cTn>
                                        <p:tgtEl>
                                          <p:spTgt spid="4">
                                            <p:txEl>
                                              <p:pRg st="10" end="10"/>
                                            </p:txEl>
                                          </p:spTgt>
                                        </p:tgtEl>
                                        <p:attrNameLst>
                                          <p:attrName>ppt_x</p:attrName>
                                        </p:attrNameLst>
                                      </p:cBhvr>
                                      <p:tavLst>
                                        <p:tav tm="0">
                                          <p:val>
                                            <p:strVal val="#ppt_x-0.25"/>
                                          </p:val>
                                        </p:tav>
                                        <p:tav tm="100000">
                                          <p:val>
                                            <p:strVal val="#ppt_x"/>
                                          </p:val>
                                        </p:tav>
                                      </p:tavLst>
                                    </p:anim>
                                    <p:anim calcmode="lin" valueType="num">
                                      <p:cBhvr>
                                        <p:cTn id="207" dur="664" tmFilter="0.0,0.0; 0.25,0.07; 0.50,0.2; 0.75,0.467; 1.0,1.0">
                                          <p:stCondLst>
                                            <p:cond delay="0"/>
                                          </p:stCondLst>
                                        </p:cTn>
                                        <p:tgtEl>
                                          <p:spTgt spid="4">
                                            <p:txEl>
                                              <p:pRg st="10" end="10"/>
                                            </p:txEl>
                                          </p:spTgt>
                                        </p:tgtEl>
                                        <p:attrNameLst>
                                          <p:attrName>ppt_y</p:attrName>
                                        </p:attrNameLst>
                                      </p:cBhvr>
                                      <p:tavLst>
                                        <p:tav tm="0" fmla="#ppt_y-sin(pi*$)/3">
                                          <p:val>
                                            <p:fltVal val="0.5"/>
                                          </p:val>
                                        </p:tav>
                                        <p:tav tm="100000">
                                          <p:val>
                                            <p:fltVal val="1"/>
                                          </p:val>
                                        </p:tav>
                                      </p:tavLst>
                                    </p:anim>
                                    <p:anim calcmode="lin" valueType="num">
                                      <p:cBhvr>
                                        <p:cTn id="208" dur="664" tmFilter="0, 0; 0.125,0.2665; 0.25,0.4; 0.375,0.465; 0.5,0.5;  0.625,0.535; 0.75,0.6; 0.875,0.7335; 1,1">
                                          <p:stCondLst>
                                            <p:cond delay="664"/>
                                          </p:stCondLst>
                                        </p:cTn>
                                        <p:tgtEl>
                                          <p:spTgt spid="4">
                                            <p:txEl>
                                              <p:pRg st="10" end="10"/>
                                            </p:txEl>
                                          </p:spTgt>
                                        </p:tgtEl>
                                        <p:attrNameLst>
                                          <p:attrName>ppt_y</p:attrName>
                                        </p:attrNameLst>
                                      </p:cBhvr>
                                      <p:tavLst>
                                        <p:tav tm="0" fmla="#ppt_y-sin(pi*$)/9">
                                          <p:val>
                                            <p:fltVal val="0"/>
                                          </p:val>
                                        </p:tav>
                                        <p:tav tm="100000">
                                          <p:val>
                                            <p:fltVal val="1"/>
                                          </p:val>
                                        </p:tav>
                                      </p:tavLst>
                                    </p:anim>
                                    <p:anim calcmode="lin" valueType="num">
                                      <p:cBhvr>
                                        <p:cTn id="209" dur="332" tmFilter="0, 0; 0.125,0.2665; 0.25,0.4; 0.375,0.465; 0.5,0.5;  0.625,0.535; 0.75,0.6; 0.875,0.7335; 1,1">
                                          <p:stCondLst>
                                            <p:cond delay="1324"/>
                                          </p:stCondLst>
                                        </p:cTn>
                                        <p:tgtEl>
                                          <p:spTgt spid="4">
                                            <p:txEl>
                                              <p:pRg st="10" end="10"/>
                                            </p:txEl>
                                          </p:spTgt>
                                        </p:tgtEl>
                                        <p:attrNameLst>
                                          <p:attrName>ppt_y</p:attrName>
                                        </p:attrNameLst>
                                      </p:cBhvr>
                                      <p:tavLst>
                                        <p:tav tm="0" fmla="#ppt_y-sin(pi*$)/27">
                                          <p:val>
                                            <p:fltVal val="0"/>
                                          </p:val>
                                        </p:tav>
                                        <p:tav tm="100000">
                                          <p:val>
                                            <p:fltVal val="1"/>
                                          </p:val>
                                        </p:tav>
                                      </p:tavLst>
                                    </p:anim>
                                    <p:anim calcmode="lin" valueType="num">
                                      <p:cBhvr>
                                        <p:cTn id="210" dur="164" tmFilter="0, 0; 0.125,0.2665; 0.25,0.4; 0.375,0.465; 0.5,0.5;  0.625,0.535; 0.75,0.6; 0.875,0.7335; 1,1">
                                          <p:stCondLst>
                                            <p:cond delay="1656"/>
                                          </p:stCondLst>
                                        </p:cTn>
                                        <p:tgtEl>
                                          <p:spTgt spid="4">
                                            <p:txEl>
                                              <p:pRg st="10" end="10"/>
                                            </p:txEl>
                                          </p:spTgt>
                                        </p:tgtEl>
                                        <p:attrNameLst>
                                          <p:attrName>ppt_y</p:attrName>
                                        </p:attrNameLst>
                                      </p:cBhvr>
                                      <p:tavLst>
                                        <p:tav tm="0" fmla="#ppt_y-sin(pi*$)/81">
                                          <p:val>
                                            <p:fltVal val="0"/>
                                          </p:val>
                                        </p:tav>
                                        <p:tav tm="100000">
                                          <p:val>
                                            <p:fltVal val="1"/>
                                          </p:val>
                                        </p:tav>
                                      </p:tavLst>
                                    </p:anim>
                                    <p:animScale>
                                      <p:cBhvr>
                                        <p:cTn id="211" dur="26">
                                          <p:stCondLst>
                                            <p:cond delay="650"/>
                                          </p:stCondLst>
                                        </p:cTn>
                                        <p:tgtEl>
                                          <p:spTgt spid="4">
                                            <p:txEl>
                                              <p:pRg st="10" end="10"/>
                                            </p:txEl>
                                          </p:spTgt>
                                        </p:tgtEl>
                                      </p:cBhvr>
                                      <p:to x="100000" y="60000"/>
                                    </p:animScale>
                                    <p:animScale>
                                      <p:cBhvr>
                                        <p:cTn id="212" dur="166" decel="50000">
                                          <p:stCondLst>
                                            <p:cond delay="676"/>
                                          </p:stCondLst>
                                        </p:cTn>
                                        <p:tgtEl>
                                          <p:spTgt spid="4">
                                            <p:txEl>
                                              <p:pRg st="10" end="10"/>
                                            </p:txEl>
                                          </p:spTgt>
                                        </p:tgtEl>
                                      </p:cBhvr>
                                      <p:to x="100000" y="100000"/>
                                    </p:animScale>
                                    <p:animScale>
                                      <p:cBhvr>
                                        <p:cTn id="213" dur="26">
                                          <p:stCondLst>
                                            <p:cond delay="1312"/>
                                          </p:stCondLst>
                                        </p:cTn>
                                        <p:tgtEl>
                                          <p:spTgt spid="4">
                                            <p:txEl>
                                              <p:pRg st="10" end="10"/>
                                            </p:txEl>
                                          </p:spTgt>
                                        </p:tgtEl>
                                      </p:cBhvr>
                                      <p:to x="100000" y="80000"/>
                                    </p:animScale>
                                    <p:animScale>
                                      <p:cBhvr>
                                        <p:cTn id="214" dur="166" decel="50000">
                                          <p:stCondLst>
                                            <p:cond delay="1338"/>
                                          </p:stCondLst>
                                        </p:cTn>
                                        <p:tgtEl>
                                          <p:spTgt spid="4">
                                            <p:txEl>
                                              <p:pRg st="10" end="10"/>
                                            </p:txEl>
                                          </p:spTgt>
                                        </p:tgtEl>
                                      </p:cBhvr>
                                      <p:to x="100000" y="100000"/>
                                    </p:animScale>
                                    <p:animScale>
                                      <p:cBhvr>
                                        <p:cTn id="215" dur="26">
                                          <p:stCondLst>
                                            <p:cond delay="1642"/>
                                          </p:stCondLst>
                                        </p:cTn>
                                        <p:tgtEl>
                                          <p:spTgt spid="4">
                                            <p:txEl>
                                              <p:pRg st="10" end="10"/>
                                            </p:txEl>
                                          </p:spTgt>
                                        </p:tgtEl>
                                      </p:cBhvr>
                                      <p:to x="100000" y="90000"/>
                                    </p:animScale>
                                    <p:animScale>
                                      <p:cBhvr>
                                        <p:cTn id="216" dur="166" decel="50000">
                                          <p:stCondLst>
                                            <p:cond delay="1668"/>
                                          </p:stCondLst>
                                        </p:cTn>
                                        <p:tgtEl>
                                          <p:spTgt spid="4">
                                            <p:txEl>
                                              <p:pRg st="10" end="10"/>
                                            </p:txEl>
                                          </p:spTgt>
                                        </p:tgtEl>
                                      </p:cBhvr>
                                      <p:to x="100000" y="100000"/>
                                    </p:animScale>
                                    <p:animScale>
                                      <p:cBhvr>
                                        <p:cTn id="217" dur="26">
                                          <p:stCondLst>
                                            <p:cond delay="1808"/>
                                          </p:stCondLst>
                                        </p:cTn>
                                        <p:tgtEl>
                                          <p:spTgt spid="4">
                                            <p:txEl>
                                              <p:pRg st="10" end="10"/>
                                            </p:txEl>
                                          </p:spTgt>
                                        </p:tgtEl>
                                      </p:cBhvr>
                                      <p:to x="100000" y="95000"/>
                                    </p:animScale>
                                    <p:animScale>
                                      <p:cBhvr>
                                        <p:cTn id="218" dur="166" decel="50000">
                                          <p:stCondLst>
                                            <p:cond delay="1834"/>
                                          </p:stCondLst>
                                        </p:cTn>
                                        <p:tgtEl>
                                          <p:spTgt spid="4">
                                            <p:txEl>
                                              <p:pRg st="10" end="10"/>
                                            </p:txEl>
                                          </p:spTgt>
                                        </p:tgtEl>
                                      </p:cBhvr>
                                      <p:to x="100000" y="100000"/>
                                    </p:animScale>
                                  </p:childTnLst>
                                </p:cTn>
                              </p:par>
                            </p:childTnLst>
                          </p:cTn>
                        </p:par>
                      </p:childTnLst>
                    </p:cTn>
                  </p:par>
                  <p:par>
                    <p:cTn id="219" fill="hold">
                      <p:stCondLst>
                        <p:cond delay="indefinite"/>
                      </p:stCondLst>
                      <p:childTnLst>
                        <p:par>
                          <p:cTn id="220" fill="hold">
                            <p:stCondLst>
                              <p:cond delay="0"/>
                            </p:stCondLst>
                            <p:childTnLst>
                              <p:par>
                                <p:cTn id="221" presetID="26" presetClass="entr" presetSubtype="0" fill="hold" grpId="0" nodeType="clickEffect">
                                  <p:stCondLst>
                                    <p:cond delay="0"/>
                                  </p:stCondLst>
                                  <p:childTnLst>
                                    <p:set>
                                      <p:cBhvr>
                                        <p:cTn id="222" dur="1" fill="hold">
                                          <p:stCondLst>
                                            <p:cond delay="0"/>
                                          </p:stCondLst>
                                        </p:cTn>
                                        <p:tgtEl>
                                          <p:spTgt spid="4">
                                            <p:txEl>
                                              <p:pRg st="11" end="11"/>
                                            </p:txEl>
                                          </p:spTgt>
                                        </p:tgtEl>
                                        <p:attrNameLst>
                                          <p:attrName>style.visibility</p:attrName>
                                        </p:attrNameLst>
                                      </p:cBhvr>
                                      <p:to>
                                        <p:strVal val="visible"/>
                                      </p:to>
                                    </p:set>
                                    <p:animEffect transition="in" filter="wipe(down)">
                                      <p:cBhvr>
                                        <p:cTn id="223" dur="580">
                                          <p:stCondLst>
                                            <p:cond delay="0"/>
                                          </p:stCondLst>
                                        </p:cTn>
                                        <p:tgtEl>
                                          <p:spTgt spid="4">
                                            <p:txEl>
                                              <p:pRg st="11" end="11"/>
                                            </p:txEl>
                                          </p:spTgt>
                                        </p:tgtEl>
                                      </p:cBhvr>
                                    </p:animEffect>
                                    <p:anim calcmode="lin" valueType="num">
                                      <p:cBhvr>
                                        <p:cTn id="224" dur="1822" tmFilter="0,0; 0.14,0.36; 0.43,0.73; 0.71,0.91; 1.0,1.0">
                                          <p:stCondLst>
                                            <p:cond delay="0"/>
                                          </p:stCondLst>
                                        </p:cTn>
                                        <p:tgtEl>
                                          <p:spTgt spid="4">
                                            <p:txEl>
                                              <p:pRg st="11" end="11"/>
                                            </p:txEl>
                                          </p:spTgt>
                                        </p:tgtEl>
                                        <p:attrNameLst>
                                          <p:attrName>ppt_x</p:attrName>
                                        </p:attrNameLst>
                                      </p:cBhvr>
                                      <p:tavLst>
                                        <p:tav tm="0">
                                          <p:val>
                                            <p:strVal val="#ppt_x-0.25"/>
                                          </p:val>
                                        </p:tav>
                                        <p:tav tm="100000">
                                          <p:val>
                                            <p:strVal val="#ppt_x"/>
                                          </p:val>
                                        </p:tav>
                                      </p:tavLst>
                                    </p:anim>
                                    <p:anim calcmode="lin" valueType="num">
                                      <p:cBhvr>
                                        <p:cTn id="225" dur="664" tmFilter="0.0,0.0; 0.25,0.07; 0.50,0.2; 0.75,0.467; 1.0,1.0">
                                          <p:stCondLst>
                                            <p:cond delay="0"/>
                                          </p:stCondLst>
                                        </p:cTn>
                                        <p:tgtEl>
                                          <p:spTgt spid="4">
                                            <p:txEl>
                                              <p:pRg st="11" end="11"/>
                                            </p:txEl>
                                          </p:spTgt>
                                        </p:tgtEl>
                                        <p:attrNameLst>
                                          <p:attrName>ppt_y</p:attrName>
                                        </p:attrNameLst>
                                      </p:cBhvr>
                                      <p:tavLst>
                                        <p:tav tm="0" fmla="#ppt_y-sin(pi*$)/3">
                                          <p:val>
                                            <p:fltVal val="0.5"/>
                                          </p:val>
                                        </p:tav>
                                        <p:tav tm="100000">
                                          <p:val>
                                            <p:fltVal val="1"/>
                                          </p:val>
                                        </p:tav>
                                      </p:tavLst>
                                    </p:anim>
                                    <p:anim calcmode="lin" valueType="num">
                                      <p:cBhvr>
                                        <p:cTn id="226" dur="664" tmFilter="0, 0; 0.125,0.2665; 0.25,0.4; 0.375,0.465; 0.5,0.5;  0.625,0.535; 0.75,0.6; 0.875,0.7335; 1,1">
                                          <p:stCondLst>
                                            <p:cond delay="664"/>
                                          </p:stCondLst>
                                        </p:cTn>
                                        <p:tgtEl>
                                          <p:spTgt spid="4">
                                            <p:txEl>
                                              <p:pRg st="11" end="11"/>
                                            </p:txEl>
                                          </p:spTgt>
                                        </p:tgtEl>
                                        <p:attrNameLst>
                                          <p:attrName>ppt_y</p:attrName>
                                        </p:attrNameLst>
                                      </p:cBhvr>
                                      <p:tavLst>
                                        <p:tav tm="0" fmla="#ppt_y-sin(pi*$)/9">
                                          <p:val>
                                            <p:fltVal val="0"/>
                                          </p:val>
                                        </p:tav>
                                        <p:tav tm="100000">
                                          <p:val>
                                            <p:fltVal val="1"/>
                                          </p:val>
                                        </p:tav>
                                      </p:tavLst>
                                    </p:anim>
                                    <p:anim calcmode="lin" valueType="num">
                                      <p:cBhvr>
                                        <p:cTn id="227" dur="332" tmFilter="0, 0; 0.125,0.2665; 0.25,0.4; 0.375,0.465; 0.5,0.5;  0.625,0.535; 0.75,0.6; 0.875,0.7335; 1,1">
                                          <p:stCondLst>
                                            <p:cond delay="1324"/>
                                          </p:stCondLst>
                                        </p:cTn>
                                        <p:tgtEl>
                                          <p:spTgt spid="4">
                                            <p:txEl>
                                              <p:pRg st="11" end="11"/>
                                            </p:txEl>
                                          </p:spTgt>
                                        </p:tgtEl>
                                        <p:attrNameLst>
                                          <p:attrName>ppt_y</p:attrName>
                                        </p:attrNameLst>
                                      </p:cBhvr>
                                      <p:tavLst>
                                        <p:tav tm="0" fmla="#ppt_y-sin(pi*$)/27">
                                          <p:val>
                                            <p:fltVal val="0"/>
                                          </p:val>
                                        </p:tav>
                                        <p:tav tm="100000">
                                          <p:val>
                                            <p:fltVal val="1"/>
                                          </p:val>
                                        </p:tav>
                                      </p:tavLst>
                                    </p:anim>
                                    <p:anim calcmode="lin" valueType="num">
                                      <p:cBhvr>
                                        <p:cTn id="228" dur="164" tmFilter="0, 0; 0.125,0.2665; 0.25,0.4; 0.375,0.465; 0.5,0.5;  0.625,0.535; 0.75,0.6; 0.875,0.7335; 1,1">
                                          <p:stCondLst>
                                            <p:cond delay="1656"/>
                                          </p:stCondLst>
                                        </p:cTn>
                                        <p:tgtEl>
                                          <p:spTgt spid="4">
                                            <p:txEl>
                                              <p:pRg st="11" end="11"/>
                                            </p:txEl>
                                          </p:spTgt>
                                        </p:tgtEl>
                                        <p:attrNameLst>
                                          <p:attrName>ppt_y</p:attrName>
                                        </p:attrNameLst>
                                      </p:cBhvr>
                                      <p:tavLst>
                                        <p:tav tm="0" fmla="#ppt_y-sin(pi*$)/81">
                                          <p:val>
                                            <p:fltVal val="0"/>
                                          </p:val>
                                        </p:tav>
                                        <p:tav tm="100000">
                                          <p:val>
                                            <p:fltVal val="1"/>
                                          </p:val>
                                        </p:tav>
                                      </p:tavLst>
                                    </p:anim>
                                    <p:animScale>
                                      <p:cBhvr>
                                        <p:cTn id="229" dur="26">
                                          <p:stCondLst>
                                            <p:cond delay="650"/>
                                          </p:stCondLst>
                                        </p:cTn>
                                        <p:tgtEl>
                                          <p:spTgt spid="4">
                                            <p:txEl>
                                              <p:pRg st="11" end="11"/>
                                            </p:txEl>
                                          </p:spTgt>
                                        </p:tgtEl>
                                      </p:cBhvr>
                                      <p:to x="100000" y="60000"/>
                                    </p:animScale>
                                    <p:animScale>
                                      <p:cBhvr>
                                        <p:cTn id="230" dur="166" decel="50000">
                                          <p:stCondLst>
                                            <p:cond delay="676"/>
                                          </p:stCondLst>
                                        </p:cTn>
                                        <p:tgtEl>
                                          <p:spTgt spid="4">
                                            <p:txEl>
                                              <p:pRg st="11" end="11"/>
                                            </p:txEl>
                                          </p:spTgt>
                                        </p:tgtEl>
                                      </p:cBhvr>
                                      <p:to x="100000" y="100000"/>
                                    </p:animScale>
                                    <p:animScale>
                                      <p:cBhvr>
                                        <p:cTn id="231" dur="26">
                                          <p:stCondLst>
                                            <p:cond delay="1312"/>
                                          </p:stCondLst>
                                        </p:cTn>
                                        <p:tgtEl>
                                          <p:spTgt spid="4">
                                            <p:txEl>
                                              <p:pRg st="11" end="11"/>
                                            </p:txEl>
                                          </p:spTgt>
                                        </p:tgtEl>
                                      </p:cBhvr>
                                      <p:to x="100000" y="80000"/>
                                    </p:animScale>
                                    <p:animScale>
                                      <p:cBhvr>
                                        <p:cTn id="232" dur="166" decel="50000">
                                          <p:stCondLst>
                                            <p:cond delay="1338"/>
                                          </p:stCondLst>
                                        </p:cTn>
                                        <p:tgtEl>
                                          <p:spTgt spid="4">
                                            <p:txEl>
                                              <p:pRg st="11" end="11"/>
                                            </p:txEl>
                                          </p:spTgt>
                                        </p:tgtEl>
                                      </p:cBhvr>
                                      <p:to x="100000" y="100000"/>
                                    </p:animScale>
                                    <p:animScale>
                                      <p:cBhvr>
                                        <p:cTn id="233" dur="26">
                                          <p:stCondLst>
                                            <p:cond delay="1642"/>
                                          </p:stCondLst>
                                        </p:cTn>
                                        <p:tgtEl>
                                          <p:spTgt spid="4">
                                            <p:txEl>
                                              <p:pRg st="11" end="11"/>
                                            </p:txEl>
                                          </p:spTgt>
                                        </p:tgtEl>
                                      </p:cBhvr>
                                      <p:to x="100000" y="90000"/>
                                    </p:animScale>
                                    <p:animScale>
                                      <p:cBhvr>
                                        <p:cTn id="234" dur="166" decel="50000">
                                          <p:stCondLst>
                                            <p:cond delay="1668"/>
                                          </p:stCondLst>
                                        </p:cTn>
                                        <p:tgtEl>
                                          <p:spTgt spid="4">
                                            <p:txEl>
                                              <p:pRg st="11" end="11"/>
                                            </p:txEl>
                                          </p:spTgt>
                                        </p:tgtEl>
                                      </p:cBhvr>
                                      <p:to x="100000" y="100000"/>
                                    </p:animScale>
                                    <p:animScale>
                                      <p:cBhvr>
                                        <p:cTn id="235" dur="26">
                                          <p:stCondLst>
                                            <p:cond delay="1808"/>
                                          </p:stCondLst>
                                        </p:cTn>
                                        <p:tgtEl>
                                          <p:spTgt spid="4">
                                            <p:txEl>
                                              <p:pRg st="11" end="11"/>
                                            </p:txEl>
                                          </p:spTgt>
                                        </p:tgtEl>
                                      </p:cBhvr>
                                      <p:to x="100000" y="95000"/>
                                    </p:animScale>
                                    <p:animScale>
                                      <p:cBhvr>
                                        <p:cTn id="236" dur="166" decel="50000">
                                          <p:stCondLst>
                                            <p:cond delay="1834"/>
                                          </p:stCondLst>
                                        </p:cTn>
                                        <p:tgtEl>
                                          <p:spTgt spid="4">
                                            <p:txEl>
                                              <p:pRg st="11" end="11"/>
                                            </p:txEl>
                                          </p:spTgt>
                                        </p:tgtEl>
                                      </p:cBhvr>
                                      <p:to x="100000" y="100000"/>
                                    </p:animScale>
                                  </p:childTnLst>
                                </p:cTn>
                              </p:par>
                            </p:childTnLst>
                          </p:cTn>
                        </p:par>
                      </p:childTnLst>
                    </p:cTn>
                  </p:par>
                  <p:par>
                    <p:cTn id="237" fill="hold">
                      <p:stCondLst>
                        <p:cond delay="indefinite"/>
                      </p:stCondLst>
                      <p:childTnLst>
                        <p:par>
                          <p:cTn id="238" fill="hold">
                            <p:stCondLst>
                              <p:cond delay="0"/>
                            </p:stCondLst>
                            <p:childTnLst>
                              <p:par>
                                <p:cTn id="239" presetID="26" presetClass="entr" presetSubtype="0" fill="hold" grpId="0" nodeType="clickEffect">
                                  <p:stCondLst>
                                    <p:cond delay="0"/>
                                  </p:stCondLst>
                                  <p:childTnLst>
                                    <p:set>
                                      <p:cBhvr>
                                        <p:cTn id="240" dur="1" fill="hold">
                                          <p:stCondLst>
                                            <p:cond delay="0"/>
                                          </p:stCondLst>
                                        </p:cTn>
                                        <p:tgtEl>
                                          <p:spTgt spid="3">
                                            <p:txEl>
                                              <p:pRg st="0" end="0"/>
                                            </p:txEl>
                                          </p:spTgt>
                                        </p:tgtEl>
                                        <p:attrNameLst>
                                          <p:attrName>style.visibility</p:attrName>
                                        </p:attrNameLst>
                                      </p:cBhvr>
                                      <p:to>
                                        <p:strVal val="visible"/>
                                      </p:to>
                                    </p:set>
                                    <p:animEffect transition="in" filter="wipe(down)">
                                      <p:cBhvr>
                                        <p:cTn id="241" dur="580">
                                          <p:stCondLst>
                                            <p:cond delay="0"/>
                                          </p:stCondLst>
                                        </p:cTn>
                                        <p:tgtEl>
                                          <p:spTgt spid="3">
                                            <p:txEl>
                                              <p:pRg st="0" end="0"/>
                                            </p:txEl>
                                          </p:spTgt>
                                        </p:tgtEl>
                                      </p:cBhvr>
                                    </p:animEffect>
                                    <p:anim calcmode="lin" valueType="num">
                                      <p:cBhvr>
                                        <p:cTn id="242"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243"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244"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245"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246"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47" dur="26">
                                          <p:stCondLst>
                                            <p:cond delay="650"/>
                                          </p:stCondLst>
                                        </p:cTn>
                                        <p:tgtEl>
                                          <p:spTgt spid="3">
                                            <p:txEl>
                                              <p:pRg st="0" end="0"/>
                                            </p:txEl>
                                          </p:spTgt>
                                        </p:tgtEl>
                                      </p:cBhvr>
                                      <p:to x="100000" y="60000"/>
                                    </p:animScale>
                                    <p:animScale>
                                      <p:cBhvr>
                                        <p:cTn id="248" dur="166" decel="50000">
                                          <p:stCondLst>
                                            <p:cond delay="676"/>
                                          </p:stCondLst>
                                        </p:cTn>
                                        <p:tgtEl>
                                          <p:spTgt spid="3">
                                            <p:txEl>
                                              <p:pRg st="0" end="0"/>
                                            </p:txEl>
                                          </p:spTgt>
                                        </p:tgtEl>
                                      </p:cBhvr>
                                      <p:to x="100000" y="100000"/>
                                    </p:animScale>
                                    <p:animScale>
                                      <p:cBhvr>
                                        <p:cTn id="249" dur="26">
                                          <p:stCondLst>
                                            <p:cond delay="1312"/>
                                          </p:stCondLst>
                                        </p:cTn>
                                        <p:tgtEl>
                                          <p:spTgt spid="3">
                                            <p:txEl>
                                              <p:pRg st="0" end="0"/>
                                            </p:txEl>
                                          </p:spTgt>
                                        </p:tgtEl>
                                      </p:cBhvr>
                                      <p:to x="100000" y="80000"/>
                                    </p:animScale>
                                    <p:animScale>
                                      <p:cBhvr>
                                        <p:cTn id="250" dur="166" decel="50000">
                                          <p:stCondLst>
                                            <p:cond delay="1338"/>
                                          </p:stCondLst>
                                        </p:cTn>
                                        <p:tgtEl>
                                          <p:spTgt spid="3">
                                            <p:txEl>
                                              <p:pRg st="0" end="0"/>
                                            </p:txEl>
                                          </p:spTgt>
                                        </p:tgtEl>
                                      </p:cBhvr>
                                      <p:to x="100000" y="100000"/>
                                    </p:animScale>
                                    <p:animScale>
                                      <p:cBhvr>
                                        <p:cTn id="251" dur="26">
                                          <p:stCondLst>
                                            <p:cond delay="1642"/>
                                          </p:stCondLst>
                                        </p:cTn>
                                        <p:tgtEl>
                                          <p:spTgt spid="3">
                                            <p:txEl>
                                              <p:pRg st="0" end="0"/>
                                            </p:txEl>
                                          </p:spTgt>
                                        </p:tgtEl>
                                      </p:cBhvr>
                                      <p:to x="100000" y="90000"/>
                                    </p:animScale>
                                    <p:animScale>
                                      <p:cBhvr>
                                        <p:cTn id="252" dur="166" decel="50000">
                                          <p:stCondLst>
                                            <p:cond delay="1668"/>
                                          </p:stCondLst>
                                        </p:cTn>
                                        <p:tgtEl>
                                          <p:spTgt spid="3">
                                            <p:txEl>
                                              <p:pRg st="0" end="0"/>
                                            </p:txEl>
                                          </p:spTgt>
                                        </p:tgtEl>
                                      </p:cBhvr>
                                      <p:to x="100000" y="100000"/>
                                    </p:animScale>
                                    <p:animScale>
                                      <p:cBhvr>
                                        <p:cTn id="253" dur="26">
                                          <p:stCondLst>
                                            <p:cond delay="1808"/>
                                          </p:stCondLst>
                                        </p:cTn>
                                        <p:tgtEl>
                                          <p:spTgt spid="3">
                                            <p:txEl>
                                              <p:pRg st="0" end="0"/>
                                            </p:txEl>
                                          </p:spTgt>
                                        </p:tgtEl>
                                      </p:cBhvr>
                                      <p:to x="100000" y="95000"/>
                                    </p:animScale>
                                    <p:animScale>
                                      <p:cBhvr>
                                        <p:cTn id="254" dur="166" decel="50000">
                                          <p:stCondLst>
                                            <p:cond delay="1834"/>
                                          </p:stCondLst>
                                        </p:cTn>
                                        <p:tgtEl>
                                          <p:spTgt spid="3">
                                            <p:txEl>
                                              <p:pRg st="0" end="0"/>
                                            </p:txEl>
                                          </p:spTgt>
                                        </p:tgtEl>
                                      </p:cBhvr>
                                      <p:to x="100000" y="100000"/>
                                    </p:animScale>
                                  </p:childTnLst>
                                </p:cTn>
                              </p:par>
                            </p:childTnLst>
                          </p:cTn>
                        </p:par>
                      </p:childTnLst>
                    </p:cTn>
                  </p:par>
                  <p:par>
                    <p:cTn id="255" fill="hold">
                      <p:stCondLst>
                        <p:cond delay="indefinite"/>
                      </p:stCondLst>
                      <p:childTnLst>
                        <p:par>
                          <p:cTn id="256" fill="hold">
                            <p:stCondLst>
                              <p:cond delay="0"/>
                            </p:stCondLst>
                            <p:childTnLst>
                              <p:par>
                                <p:cTn id="257" presetID="26" presetClass="entr" presetSubtype="0" fill="hold" grpId="0" nodeType="clickEffect">
                                  <p:stCondLst>
                                    <p:cond delay="0"/>
                                  </p:stCondLst>
                                  <p:childTnLst>
                                    <p:set>
                                      <p:cBhvr>
                                        <p:cTn id="258" dur="1" fill="hold">
                                          <p:stCondLst>
                                            <p:cond delay="0"/>
                                          </p:stCondLst>
                                        </p:cTn>
                                        <p:tgtEl>
                                          <p:spTgt spid="3">
                                            <p:txEl>
                                              <p:pRg st="1" end="1"/>
                                            </p:txEl>
                                          </p:spTgt>
                                        </p:tgtEl>
                                        <p:attrNameLst>
                                          <p:attrName>style.visibility</p:attrName>
                                        </p:attrNameLst>
                                      </p:cBhvr>
                                      <p:to>
                                        <p:strVal val="visible"/>
                                      </p:to>
                                    </p:set>
                                    <p:animEffect transition="in" filter="wipe(down)">
                                      <p:cBhvr>
                                        <p:cTn id="259" dur="580">
                                          <p:stCondLst>
                                            <p:cond delay="0"/>
                                          </p:stCondLst>
                                        </p:cTn>
                                        <p:tgtEl>
                                          <p:spTgt spid="3">
                                            <p:txEl>
                                              <p:pRg st="1" end="1"/>
                                            </p:txEl>
                                          </p:spTgt>
                                        </p:tgtEl>
                                      </p:cBhvr>
                                    </p:animEffect>
                                    <p:anim calcmode="lin" valueType="num">
                                      <p:cBhvr>
                                        <p:cTn id="260"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61"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62"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63"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264"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265" dur="26">
                                          <p:stCondLst>
                                            <p:cond delay="650"/>
                                          </p:stCondLst>
                                        </p:cTn>
                                        <p:tgtEl>
                                          <p:spTgt spid="3">
                                            <p:txEl>
                                              <p:pRg st="1" end="1"/>
                                            </p:txEl>
                                          </p:spTgt>
                                        </p:tgtEl>
                                      </p:cBhvr>
                                      <p:to x="100000" y="60000"/>
                                    </p:animScale>
                                    <p:animScale>
                                      <p:cBhvr>
                                        <p:cTn id="266" dur="166" decel="50000">
                                          <p:stCondLst>
                                            <p:cond delay="676"/>
                                          </p:stCondLst>
                                        </p:cTn>
                                        <p:tgtEl>
                                          <p:spTgt spid="3">
                                            <p:txEl>
                                              <p:pRg st="1" end="1"/>
                                            </p:txEl>
                                          </p:spTgt>
                                        </p:tgtEl>
                                      </p:cBhvr>
                                      <p:to x="100000" y="100000"/>
                                    </p:animScale>
                                    <p:animScale>
                                      <p:cBhvr>
                                        <p:cTn id="267" dur="26">
                                          <p:stCondLst>
                                            <p:cond delay="1312"/>
                                          </p:stCondLst>
                                        </p:cTn>
                                        <p:tgtEl>
                                          <p:spTgt spid="3">
                                            <p:txEl>
                                              <p:pRg st="1" end="1"/>
                                            </p:txEl>
                                          </p:spTgt>
                                        </p:tgtEl>
                                      </p:cBhvr>
                                      <p:to x="100000" y="80000"/>
                                    </p:animScale>
                                    <p:animScale>
                                      <p:cBhvr>
                                        <p:cTn id="268" dur="166" decel="50000">
                                          <p:stCondLst>
                                            <p:cond delay="1338"/>
                                          </p:stCondLst>
                                        </p:cTn>
                                        <p:tgtEl>
                                          <p:spTgt spid="3">
                                            <p:txEl>
                                              <p:pRg st="1" end="1"/>
                                            </p:txEl>
                                          </p:spTgt>
                                        </p:tgtEl>
                                      </p:cBhvr>
                                      <p:to x="100000" y="100000"/>
                                    </p:animScale>
                                    <p:animScale>
                                      <p:cBhvr>
                                        <p:cTn id="269" dur="26">
                                          <p:stCondLst>
                                            <p:cond delay="1642"/>
                                          </p:stCondLst>
                                        </p:cTn>
                                        <p:tgtEl>
                                          <p:spTgt spid="3">
                                            <p:txEl>
                                              <p:pRg st="1" end="1"/>
                                            </p:txEl>
                                          </p:spTgt>
                                        </p:tgtEl>
                                      </p:cBhvr>
                                      <p:to x="100000" y="90000"/>
                                    </p:animScale>
                                    <p:animScale>
                                      <p:cBhvr>
                                        <p:cTn id="270" dur="166" decel="50000">
                                          <p:stCondLst>
                                            <p:cond delay="1668"/>
                                          </p:stCondLst>
                                        </p:cTn>
                                        <p:tgtEl>
                                          <p:spTgt spid="3">
                                            <p:txEl>
                                              <p:pRg st="1" end="1"/>
                                            </p:txEl>
                                          </p:spTgt>
                                        </p:tgtEl>
                                      </p:cBhvr>
                                      <p:to x="100000" y="100000"/>
                                    </p:animScale>
                                    <p:animScale>
                                      <p:cBhvr>
                                        <p:cTn id="271" dur="26">
                                          <p:stCondLst>
                                            <p:cond delay="1808"/>
                                          </p:stCondLst>
                                        </p:cTn>
                                        <p:tgtEl>
                                          <p:spTgt spid="3">
                                            <p:txEl>
                                              <p:pRg st="1" end="1"/>
                                            </p:txEl>
                                          </p:spTgt>
                                        </p:tgtEl>
                                      </p:cBhvr>
                                      <p:to x="100000" y="95000"/>
                                    </p:animScale>
                                    <p:animScale>
                                      <p:cBhvr>
                                        <p:cTn id="272" dur="166" decel="50000">
                                          <p:stCondLst>
                                            <p:cond delay="1834"/>
                                          </p:stCondLst>
                                        </p:cTn>
                                        <p:tgtEl>
                                          <p:spTgt spid="3">
                                            <p:txEl>
                                              <p:pRg st="1" end="1"/>
                                            </p:txEl>
                                          </p:spTgt>
                                        </p:tgtEl>
                                      </p:cBhvr>
                                      <p:to x="100000" y="100000"/>
                                    </p:animScale>
                                  </p:childTnLst>
                                </p:cTn>
                              </p:par>
                            </p:childTnLst>
                          </p:cTn>
                        </p:par>
                      </p:childTnLst>
                    </p:cTn>
                  </p:par>
                  <p:par>
                    <p:cTn id="273" fill="hold">
                      <p:stCondLst>
                        <p:cond delay="indefinite"/>
                      </p:stCondLst>
                      <p:childTnLst>
                        <p:par>
                          <p:cTn id="274" fill="hold">
                            <p:stCondLst>
                              <p:cond delay="0"/>
                            </p:stCondLst>
                            <p:childTnLst>
                              <p:par>
                                <p:cTn id="275" presetID="26" presetClass="entr" presetSubtype="0" fill="hold" grpId="0" nodeType="clickEffect">
                                  <p:stCondLst>
                                    <p:cond delay="0"/>
                                  </p:stCondLst>
                                  <p:childTnLst>
                                    <p:set>
                                      <p:cBhvr>
                                        <p:cTn id="276" dur="1" fill="hold">
                                          <p:stCondLst>
                                            <p:cond delay="0"/>
                                          </p:stCondLst>
                                        </p:cTn>
                                        <p:tgtEl>
                                          <p:spTgt spid="3">
                                            <p:txEl>
                                              <p:pRg st="2" end="2"/>
                                            </p:txEl>
                                          </p:spTgt>
                                        </p:tgtEl>
                                        <p:attrNameLst>
                                          <p:attrName>style.visibility</p:attrName>
                                        </p:attrNameLst>
                                      </p:cBhvr>
                                      <p:to>
                                        <p:strVal val="visible"/>
                                      </p:to>
                                    </p:set>
                                    <p:animEffect transition="in" filter="wipe(down)">
                                      <p:cBhvr>
                                        <p:cTn id="277" dur="580">
                                          <p:stCondLst>
                                            <p:cond delay="0"/>
                                          </p:stCondLst>
                                        </p:cTn>
                                        <p:tgtEl>
                                          <p:spTgt spid="3">
                                            <p:txEl>
                                              <p:pRg st="2" end="2"/>
                                            </p:txEl>
                                          </p:spTgt>
                                        </p:tgtEl>
                                      </p:cBhvr>
                                    </p:animEffect>
                                    <p:anim calcmode="lin" valueType="num">
                                      <p:cBhvr>
                                        <p:cTn id="278"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279"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280"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281"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282"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283" dur="26">
                                          <p:stCondLst>
                                            <p:cond delay="650"/>
                                          </p:stCondLst>
                                        </p:cTn>
                                        <p:tgtEl>
                                          <p:spTgt spid="3">
                                            <p:txEl>
                                              <p:pRg st="2" end="2"/>
                                            </p:txEl>
                                          </p:spTgt>
                                        </p:tgtEl>
                                      </p:cBhvr>
                                      <p:to x="100000" y="60000"/>
                                    </p:animScale>
                                    <p:animScale>
                                      <p:cBhvr>
                                        <p:cTn id="284" dur="166" decel="50000">
                                          <p:stCondLst>
                                            <p:cond delay="676"/>
                                          </p:stCondLst>
                                        </p:cTn>
                                        <p:tgtEl>
                                          <p:spTgt spid="3">
                                            <p:txEl>
                                              <p:pRg st="2" end="2"/>
                                            </p:txEl>
                                          </p:spTgt>
                                        </p:tgtEl>
                                      </p:cBhvr>
                                      <p:to x="100000" y="100000"/>
                                    </p:animScale>
                                    <p:animScale>
                                      <p:cBhvr>
                                        <p:cTn id="285" dur="26">
                                          <p:stCondLst>
                                            <p:cond delay="1312"/>
                                          </p:stCondLst>
                                        </p:cTn>
                                        <p:tgtEl>
                                          <p:spTgt spid="3">
                                            <p:txEl>
                                              <p:pRg st="2" end="2"/>
                                            </p:txEl>
                                          </p:spTgt>
                                        </p:tgtEl>
                                      </p:cBhvr>
                                      <p:to x="100000" y="80000"/>
                                    </p:animScale>
                                    <p:animScale>
                                      <p:cBhvr>
                                        <p:cTn id="286" dur="166" decel="50000">
                                          <p:stCondLst>
                                            <p:cond delay="1338"/>
                                          </p:stCondLst>
                                        </p:cTn>
                                        <p:tgtEl>
                                          <p:spTgt spid="3">
                                            <p:txEl>
                                              <p:pRg st="2" end="2"/>
                                            </p:txEl>
                                          </p:spTgt>
                                        </p:tgtEl>
                                      </p:cBhvr>
                                      <p:to x="100000" y="100000"/>
                                    </p:animScale>
                                    <p:animScale>
                                      <p:cBhvr>
                                        <p:cTn id="287" dur="26">
                                          <p:stCondLst>
                                            <p:cond delay="1642"/>
                                          </p:stCondLst>
                                        </p:cTn>
                                        <p:tgtEl>
                                          <p:spTgt spid="3">
                                            <p:txEl>
                                              <p:pRg st="2" end="2"/>
                                            </p:txEl>
                                          </p:spTgt>
                                        </p:tgtEl>
                                      </p:cBhvr>
                                      <p:to x="100000" y="90000"/>
                                    </p:animScale>
                                    <p:animScale>
                                      <p:cBhvr>
                                        <p:cTn id="288" dur="166" decel="50000">
                                          <p:stCondLst>
                                            <p:cond delay="1668"/>
                                          </p:stCondLst>
                                        </p:cTn>
                                        <p:tgtEl>
                                          <p:spTgt spid="3">
                                            <p:txEl>
                                              <p:pRg st="2" end="2"/>
                                            </p:txEl>
                                          </p:spTgt>
                                        </p:tgtEl>
                                      </p:cBhvr>
                                      <p:to x="100000" y="100000"/>
                                    </p:animScale>
                                    <p:animScale>
                                      <p:cBhvr>
                                        <p:cTn id="289" dur="26">
                                          <p:stCondLst>
                                            <p:cond delay="1808"/>
                                          </p:stCondLst>
                                        </p:cTn>
                                        <p:tgtEl>
                                          <p:spTgt spid="3">
                                            <p:txEl>
                                              <p:pRg st="2" end="2"/>
                                            </p:txEl>
                                          </p:spTgt>
                                        </p:tgtEl>
                                      </p:cBhvr>
                                      <p:to x="100000" y="95000"/>
                                    </p:animScale>
                                    <p:animScale>
                                      <p:cBhvr>
                                        <p:cTn id="290" dur="166" decel="50000">
                                          <p:stCondLst>
                                            <p:cond delay="1834"/>
                                          </p:stCondLst>
                                        </p:cTn>
                                        <p:tgtEl>
                                          <p:spTgt spid="3">
                                            <p:txEl>
                                              <p:pRg st="2" end="2"/>
                                            </p:txEl>
                                          </p:spTgt>
                                        </p:tgtEl>
                                      </p:cBhvr>
                                      <p:to x="100000" y="100000"/>
                                    </p:animScale>
                                  </p:childTnLst>
                                </p:cTn>
                              </p:par>
                            </p:childTnLst>
                          </p:cTn>
                        </p:par>
                      </p:childTnLst>
                    </p:cTn>
                  </p:par>
                  <p:par>
                    <p:cTn id="291" fill="hold">
                      <p:stCondLst>
                        <p:cond delay="indefinite"/>
                      </p:stCondLst>
                      <p:childTnLst>
                        <p:par>
                          <p:cTn id="292" fill="hold">
                            <p:stCondLst>
                              <p:cond delay="0"/>
                            </p:stCondLst>
                            <p:childTnLst>
                              <p:par>
                                <p:cTn id="293" presetID="26" presetClass="entr" presetSubtype="0" fill="hold" grpId="0" nodeType="clickEffect">
                                  <p:stCondLst>
                                    <p:cond delay="0"/>
                                  </p:stCondLst>
                                  <p:childTnLst>
                                    <p:set>
                                      <p:cBhvr>
                                        <p:cTn id="294" dur="1" fill="hold">
                                          <p:stCondLst>
                                            <p:cond delay="0"/>
                                          </p:stCondLst>
                                        </p:cTn>
                                        <p:tgtEl>
                                          <p:spTgt spid="3">
                                            <p:txEl>
                                              <p:pRg st="3" end="3"/>
                                            </p:txEl>
                                          </p:spTgt>
                                        </p:tgtEl>
                                        <p:attrNameLst>
                                          <p:attrName>style.visibility</p:attrName>
                                        </p:attrNameLst>
                                      </p:cBhvr>
                                      <p:to>
                                        <p:strVal val="visible"/>
                                      </p:to>
                                    </p:set>
                                    <p:animEffect transition="in" filter="wipe(down)">
                                      <p:cBhvr>
                                        <p:cTn id="295" dur="580">
                                          <p:stCondLst>
                                            <p:cond delay="0"/>
                                          </p:stCondLst>
                                        </p:cTn>
                                        <p:tgtEl>
                                          <p:spTgt spid="3">
                                            <p:txEl>
                                              <p:pRg st="3" end="3"/>
                                            </p:txEl>
                                          </p:spTgt>
                                        </p:tgtEl>
                                      </p:cBhvr>
                                    </p:animEffect>
                                    <p:anim calcmode="lin" valueType="num">
                                      <p:cBhvr>
                                        <p:cTn id="296"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297"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298"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299"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300"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301" dur="26">
                                          <p:stCondLst>
                                            <p:cond delay="650"/>
                                          </p:stCondLst>
                                        </p:cTn>
                                        <p:tgtEl>
                                          <p:spTgt spid="3">
                                            <p:txEl>
                                              <p:pRg st="3" end="3"/>
                                            </p:txEl>
                                          </p:spTgt>
                                        </p:tgtEl>
                                      </p:cBhvr>
                                      <p:to x="100000" y="60000"/>
                                    </p:animScale>
                                    <p:animScale>
                                      <p:cBhvr>
                                        <p:cTn id="302" dur="166" decel="50000">
                                          <p:stCondLst>
                                            <p:cond delay="676"/>
                                          </p:stCondLst>
                                        </p:cTn>
                                        <p:tgtEl>
                                          <p:spTgt spid="3">
                                            <p:txEl>
                                              <p:pRg st="3" end="3"/>
                                            </p:txEl>
                                          </p:spTgt>
                                        </p:tgtEl>
                                      </p:cBhvr>
                                      <p:to x="100000" y="100000"/>
                                    </p:animScale>
                                    <p:animScale>
                                      <p:cBhvr>
                                        <p:cTn id="303" dur="26">
                                          <p:stCondLst>
                                            <p:cond delay="1312"/>
                                          </p:stCondLst>
                                        </p:cTn>
                                        <p:tgtEl>
                                          <p:spTgt spid="3">
                                            <p:txEl>
                                              <p:pRg st="3" end="3"/>
                                            </p:txEl>
                                          </p:spTgt>
                                        </p:tgtEl>
                                      </p:cBhvr>
                                      <p:to x="100000" y="80000"/>
                                    </p:animScale>
                                    <p:animScale>
                                      <p:cBhvr>
                                        <p:cTn id="304" dur="166" decel="50000">
                                          <p:stCondLst>
                                            <p:cond delay="1338"/>
                                          </p:stCondLst>
                                        </p:cTn>
                                        <p:tgtEl>
                                          <p:spTgt spid="3">
                                            <p:txEl>
                                              <p:pRg st="3" end="3"/>
                                            </p:txEl>
                                          </p:spTgt>
                                        </p:tgtEl>
                                      </p:cBhvr>
                                      <p:to x="100000" y="100000"/>
                                    </p:animScale>
                                    <p:animScale>
                                      <p:cBhvr>
                                        <p:cTn id="305" dur="26">
                                          <p:stCondLst>
                                            <p:cond delay="1642"/>
                                          </p:stCondLst>
                                        </p:cTn>
                                        <p:tgtEl>
                                          <p:spTgt spid="3">
                                            <p:txEl>
                                              <p:pRg st="3" end="3"/>
                                            </p:txEl>
                                          </p:spTgt>
                                        </p:tgtEl>
                                      </p:cBhvr>
                                      <p:to x="100000" y="90000"/>
                                    </p:animScale>
                                    <p:animScale>
                                      <p:cBhvr>
                                        <p:cTn id="306" dur="166" decel="50000">
                                          <p:stCondLst>
                                            <p:cond delay="1668"/>
                                          </p:stCondLst>
                                        </p:cTn>
                                        <p:tgtEl>
                                          <p:spTgt spid="3">
                                            <p:txEl>
                                              <p:pRg st="3" end="3"/>
                                            </p:txEl>
                                          </p:spTgt>
                                        </p:tgtEl>
                                      </p:cBhvr>
                                      <p:to x="100000" y="100000"/>
                                    </p:animScale>
                                    <p:animScale>
                                      <p:cBhvr>
                                        <p:cTn id="307" dur="26">
                                          <p:stCondLst>
                                            <p:cond delay="1808"/>
                                          </p:stCondLst>
                                        </p:cTn>
                                        <p:tgtEl>
                                          <p:spTgt spid="3">
                                            <p:txEl>
                                              <p:pRg st="3" end="3"/>
                                            </p:txEl>
                                          </p:spTgt>
                                        </p:tgtEl>
                                      </p:cBhvr>
                                      <p:to x="100000" y="95000"/>
                                    </p:animScale>
                                    <p:animScale>
                                      <p:cBhvr>
                                        <p:cTn id="308" dur="166" decel="50000">
                                          <p:stCondLst>
                                            <p:cond delay="1834"/>
                                          </p:stCondLst>
                                        </p:cTn>
                                        <p:tgtEl>
                                          <p:spTgt spid="3">
                                            <p:txEl>
                                              <p:pRg st="3" end="3"/>
                                            </p:txEl>
                                          </p:spTgt>
                                        </p:tgtEl>
                                      </p:cBhvr>
                                      <p:to x="100000" y="100000"/>
                                    </p:animScale>
                                  </p:childTnLst>
                                </p:cTn>
                              </p:par>
                            </p:childTnLst>
                          </p:cTn>
                        </p:par>
                      </p:childTnLst>
                    </p:cTn>
                  </p:par>
                  <p:par>
                    <p:cTn id="309" fill="hold">
                      <p:stCondLst>
                        <p:cond delay="indefinite"/>
                      </p:stCondLst>
                      <p:childTnLst>
                        <p:par>
                          <p:cTn id="310" fill="hold">
                            <p:stCondLst>
                              <p:cond delay="0"/>
                            </p:stCondLst>
                            <p:childTnLst>
                              <p:par>
                                <p:cTn id="311" presetID="26" presetClass="entr" presetSubtype="0" fill="hold" grpId="0" nodeType="clickEffect">
                                  <p:stCondLst>
                                    <p:cond delay="0"/>
                                  </p:stCondLst>
                                  <p:childTnLst>
                                    <p:set>
                                      <p:cBhvr>
                                        <p:cTn id="312" dur="1" fill="hold">
                                          <p:stCondLst>
                                            <p:cond delay="0"/>
                                          </p:stCondLst>
                                        </p:cTn>
                                        <p:tgtEl>
                                          <p:spTgt spid="3">
                                            <p:txEl>
                                              <p:pRg st="4" end="4"/>
                                            </p:txEl>
                                          </p:spTgt>
                                        </p:tgtEl>
                                        <p:attrNameLst>
                                          <p:attrName>style.visibility</p:attrName>
                                        </p:attrNameLst>
                                      </p:cBhvr>
                                      <p:to>
                                        <p:strVal val="visible"/>
                                      </p:to>
                                    </p:set>
                                    <p:animEffect transition="in" filter="wipe(down)">
                                      <p:cBhvr>
                                        <p:cTn id="313" dur="580">
                                          <p:stCondLst>
                                            <p:cond delay="0"/>
                                          </p:stCondLst>
                                        </p:cTn>
                                        <p:tgtEl>
                                          <p:spTgt spid="3">
                                            <p:txEl>
                                              <p:pRg st="4" end="4"/>
                                            </p:txEl>
                                          </p:spTgt>
                                        </p:tgtEl>
                                      </p:cBhvr>
                                    </p:animEffect>
                                    <p:anim calcmode="lin" valueType="num">
                                      <p:cBhvr>
                                        <p:cTn id="314"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315"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316"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317"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318"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319" dur="26">
                                          <p:stCondLst>
                                            <p:cond delay="650"/>
                                          </p:stCondLst>
                                        </p:cTn>
                                        <p:tgtEl>
                                          <p:spTgt spid="3">
                                            <p:txEl>
                                              <p:pRg st="4" end="4"/>
                                            </p:txEl>
                                          </p:spTgt>
                                        </p:tgtEl>
                                      </p:cBhvr>
                                      <p:to x="100000" y="60000"/>
                                    </p:animScale>
                                    <p:animScale>
                                      <p:cBhvr>
                                        <p:cTn id="320" dur="166" decel="50000">
                                          <p:stCondLst>
                                            <p:cond delay="676"/>
                                          </p:stCondLst>
                                        </p:cTn>
                                        <p:tgtEl>
                                          <p:spTgt spid="3">
                                            <p:txEl>
                                              <p:pRg st="4" end="4"/>
                                            </p:txEl>
                                          </p:spTgt>
                                        </p:tgtEl>
                                      </p:cBhvr>
                                      <p:to x="100000" y="100000"/>
                                    </p:animScale>
                                    <p:animScale>
                                      <p:cBhvr>
                                        <p:cTn id="321" dur="26">
                                          <p:stCondLst>
                                            <p:cond delay="1312"/>
                                          </p:stCondLst>
                                        </p:cTn>
                                        <p:tgtEl>
                                          <p:spTgt spid="3">
                                            <p:txEl>
                                              <p:pRg st="4" end="4"/>
                                            </p:txEl>
                                          </p:spTgt>
                                        </p:tgtEl>
                                      </p:cBhvr>
                                      <p:to x="100000" y="80000"/>
                                    </p:animScale>
                                    <p:animScale>
                                      <p:cBhvr>
                                        <p:cTn id="322" dur="166" decel="50000">
                                          <p:stCondLst>
                                            <p:cond delay="1338"/>
                                          </p:stCondLst>
                                        </p:cTn>
                                        <p:tgtEl>
                                          <p:spTgt spid="3">
                                            <p:txEl>
                                              <p:pRg st="4" end="4"/>
                                            </p:txEl>
                                          </p:spTgt>
                                        </p:tgtEl>
                                      </p:cBhvr>
                                      <p:to x="100000" y="100000"/>
                                    </p:animScale>
                                    <p:animScale>
                                      <p:cBhvr>
                                        <p:cTn id="323" dur="26">
                                          <p:stCondLst>
                                            <p:cond delay="1642"/>
                                          </p:stCondLst>
                                        </p:cTn>
                                        <p:tgtEl>
                                          <p:spTgt spid="3">
                                            <p:txEl>
                                              <p:pRg st="4" end="4"/>
                                            </p:txEl>
                                          </p:spTgt>
                                        </p:tgtEl>
                                      </p:cBhvr>
                                      <p:to x="100000" y="90000"/>
                                    </p:animScale>
                                    <p:animScale>
                                      <p:cBhvr>
                                        <p:cTn id="324" dur="166" decel="50000">
                                          <p:stCondLst>
                                            <p:cond delay="1668"/>
                                          </p:stCondLst>
                                        </p:cTn>
                                        <p:tgtEl>
                                          <p:spTgt spid="3">
                                            <p:txEl>
                                              <p:pRg st="4" end="4"/>
                                            </p:txEl>
                                          </p:spTgt>
                                        </p:tgtEl>
                                      </p:cBhvr>
                                      <p:to x="100000" y="100000"/>
                                    </p:animScale>
                                    <p:animScale>
                                      <p:cBhvr>
                                        <p:cTn id="325" dur="26">
                                          <p:stCondLst>
                                            <p:cond delay="1808"/>
                                          </p:stCondLst>
                                        </p:cTn>
                                        <p:tgtEl>
                                          <p:spTgt spid="3">
                                            <p:txEl>
                                              <p:pRg st="4" end="4"/>
                                            </p:txEl>
                                          </p:spTgt>
                                        </p:tgtEl>
                                      </p:cBhvr>
                                      <p:to x="100000" y="95000"/>
                                    </p:animScale>
                                    <p:animScale>
                                      <p:cBhvr>
                                        <p:cTn id="326" dur="166" decel="50000">
                                          <p:stCondLst>
                                            <p:cond delay="1834"/>
                                          </p:stCondLst>
                                        </p:cTn>
                                        <p:tgtEl>
                                          <p:spTgt spid="3">
                                            <p:txEl>
                                              <p:pRg st="4" end="4"/>
                                            </p:txEl>
                                          </p:spTgt>
                                        </p:tgtEl>
                                      </p:cBhvr>
                                      <p:to x="100000" y="100000"/>
                                    </p:animScale>
                                  </p:childTnLst>
                                </p:cTn>
                              </p:par>
                            </p:childTnLst>
                          </p:cTn>
                        </p:par>
                      </p:childTnLst>
                    </p:cTn>
                  </p:par>
                  <p:par>
                    <p:cTn id="327" fill="hold">
                      <p:stCondLst>
                        <p:cond delay="indefinite"/>
                      </p:stCondLst>
                      <p:childTnLst>
                        <p:par>
                          <p:cTn id="328" fill="hold">
                            <p:stCondLst>
                              <p:cond delay="0"/>
                            </p:stCondLst>
                            <p:childTnLst>
                              <p:par>
                                <p:cTn id="329" presetID="26" presetClass="entr" presetSubtype="0" fill="hold" grpId="0" nodeType="clickEffect">
                                  <p:stCondLst>
                                    <p:cond delay="0"/>
                                  </p:stCondLst>
                                  <p:childTnLst>
                                    <p:set>
                                      <p:cBhvr>
                                        <p:cTn id="330" dur="1" fill="hold">
                                          <p:stCondLst>
                                            <p:cond delay="0"/>
                                          </p:stCondLst>
                                        </p:cTn>
                                        <p:tgtEl>
                                          <p:spTgt spid="3">
                                            <p:txEl>
                                              <p:pRg st="5" end="5"/>
                                            </p:txEl>
                                          </p:spTgt>
                                        </p:tgtEl>
                                        <p:attrNameLst>
                                          <p:attrName>style.visibility</p:attrName>
                                        </p:attrNameLst>
                                      </p:cBhvr>
                                      <p:to>
                                        <p:strVal val="visible"/>
                                      </p:to>
                                    </p:set>
                                    <p:animEffect transition="in" filter="wipe(down)">
                                      <p:cBhvr>
                                        <p:cTn id="331" dur="580">
                                          <p:stCondLst>
                                            <p:cond delay="0"/>
                                          </p:stCondLst>
                                        </p:cTn>
                                        <p:tgtEl>
                                          <p:spTgt spid="3">
                                            <p:txEl>
                                              <p:pRg st="5" end="5"/>
                                            </p:txEl>
                                          </p:spTgt>
                                        </p:tgtEl>
                                      </p:cBhvr>
                                    </p:animEffect>
                                    <p:anim calcmode="lin" valueType="num">
                                      <p:cBhvr>
                                        <p:cTn id="332"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333"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334"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335"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336"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337" dur="26">
                                          <p:stCondLst>
                                            <p:cond delay="650"/>
                                          </p:stCondLst>
                                        </p:cTn>
                                        <p:tgtEl>
                                          <p:spTgt spid="3">
                                            <p:txEl>
                                              <p:pRg st="5" end="5"/>
                                            </p:txEl>
                                          </p:spTgt>
                                        </p:tgtEl>
                                      </p:cBhvr>
                                      <p:to x="100000" y="60000"/>
                                    </p:animScale>
                                    <p:animScale>
                                      <p:cBhvr>
                                        <p:cTn id="338" dur="166" decel="50000">
                                          <p:stCondLst>
                                            <p:cond delay="676"/>
                                          </p:stCondLst>
                                        </p:cTn>
                                        <p:tgtEl>
                                          <p:spTgt spid="3">
                                            <p:txEl>
                                              <p:pRg st="5" end="5"/>
                                            </p:txEl>
                                          </p:spTgt>
                                        </p:tgtEl>
                                      </p:cBhvr>
                                      <p:to x="100000" y="100000"/>
                                    </p:animScale>
                                    <p:animScale>
                                      <p:cBhvr>
                                        <p:cTn id="339" dur="26">
                                          <p:stCondLst>
                                            <p:cond delay="1312"/>
                                          </p:stCondLst>
                                        </p:cTn>
                                        <p:tgtEl>
                                          <p:spTgt spid="3">
                                            <p:txEl>
                                              <p:pRg st="5" end="5"/>
                                            </p:txEl>
                                          </p:spTgt>
                                        </p:tgtEl>
                                      </p:cBhvr>
                                      <p:to x="100000" y="80000"/>
                                    </p:animScale>
                                    <p:animScale>
                                      <p:cBhvr>
                                        <p:cTn id="340" dur="166" decel="50000">
                                          <p:stCondLst>
                                            <p:cond delay="1338"/>
                                          </p:stCondLst>
                                        </p:cTn>
                                        <p:tgtEl>
                                          <p:spTgt spid="3">
                                            <p:txEl>
                                              <p:pRg st="5" end="5"/>
                                            </p:txEl>
                                          </p:spTgt>
                                        </p:tgtEl>
                                      </p:cBhvr>
                                      <p:to x="100000" y="100000"/>
                                    </p:animScale>
                                    <p:animScale>
                                      <p:cBhvr>
                                        <p:cTn id="341" dur="26">
                                          <p:stCondLst>
                                            <p:cond delay="1642"/>
                                          </p:stCondLst>
                                        </p:cTn>
                                        <p:tgtEl>
                                          <p:spTgt spid="3">
                                            <p:txEl>
                                              <p:pRg st="5" end="5"/>
                                            </p:txEl>
                                          </p:spTgt>
                                        </p:tgtEl>
                                      </p:cBhvr>
                                      <p:to x="100000" y="90000"/>
                                    </p:animScale>
                                    <p:animScale>
                                      <p:cBhvr>
                                        <p:cTn id="342" dur="166" decel="50000">
                                          <p:stCondLst>
                                            <p:cond delay="1668"/>
                                          </p:stCondLst>
                                        </p:cTn>
                                        <p:tgtEl>
                                          <p:spTgt spid="3">
                                            <p:txEl>
                                              <p:pRg st="5" end="5"/>
                                            </p:txEl>
                                          </p:spTgt>
                                        </p:tgtEl>
                                      </p:cBhvr>
                                      <p:to x="100000" y="100000"/>
                                    </p:animScale>
                                    <p:animScale>
                                      <p:cBhvr>
                                        <p:cTn id="343" dur="26">
                                          <p:stCondLst>
                                            <p:cond delay="1808"/>
                                          </p:stCondLst>
                                        </p:cTn>
                                        <p:tgtEl>
                                          <p:spTgt spid="3">
                                            <p:txEl>
                                              <p:pRg st="5" end="5"/>
                                            </p:txEl>
                                          </p:spTgt>
                                        </p:tgtEl>
                                      </p:cBhvr>
                                      <p:to x="100000" y="95000"/>
                                    </p:animScale>
                                    <p:animScale>
                                      <p:cBhvr>
                                        <p:cTn id="344" dur="166" decel="50000">
                                          <p:stCondLst>
                                            <p:cond delay="1834"/>
                                          </p:stCondLst>
                                        </p:cTn>
                                        <p:tgtEl>
                                          <p:spTgt spid="3">
                                            <p:txEl>
                                              <p:pRg st="5" end="5"/>
                                            </p:txEl>
                                          </p:spTgt>
                                        </p:tgtEl>
                                      </p:cBhvr>
                                      <p:to x="100000" y="100000"/>
                                    </p:animScale>
                                  </p:childTnLst>
                                </p:cTn>
                              </p:par>
                            </p:childTnLst>
                          </p:cTn>
                        </p:par>
                      </p:childTnLst>
                    </p:cTn>
                  </p:par>
                  <p:par>
                    <p:cTn id="345" fill="hold">
                      <p:stCondLst>
                        <p:cond delay="indefinite"/>
                      </p:stCondLst>
                      <p:childTnLst>
                        <p:par>
                          <p:cTn id="346" fill="hold">
                            <p:stCondLst>
                              <p:cond delay="0"/>
                            </p:stCondLst>
                            <p:childTnLst>
                              <p:par>
                                <p:cTn id="347" presetID="26" presetClass="entr" presetSubtype="0" fill="hold" grpId="0" nodeType="clickEffect">
                                  <p:stCondLst>
                                    <p:cond delay="0"/>
                                  </p:stCondLst>
                                  <p:childTnLst>
                                    <p:set>
                                      <p:cBhvr>
                                        <p:cTn id="348" dur="1" fill="hold">
                                          <p:stCondLst>
                                            <p:cond delay="0"/>
                                          </p:stCondLst>
                                        </p:cTn>
                                        <p:tgtEl>
                                          <p:spTgt spid="3">
                                            <p:txEl>
                                              <p:pRg st="6" end="6"/>
                                            </p:txEl>
                                          </p:spTgt>
                                        </p:tgtEl>
                                        <p:attrNameLst>
                                          <p:attrName>style.visibility</p:attrName>
                                        </p:attrNameLst>
                                      </p:cBhvr>
                                      <p:to>
                                        <p:strVal val="visible"/>
                                      </p:to>
                                    </p:set>
                                    <p:animEffect transition="in" filter="wipe(down)">
                                      <p:cBhvr>
                                        <p:cTn id="349" dur="580">
                                          <p:stCondLst>
                                            <p:cond delay="0"/>
                                          </p:stCondLst>
                                        </p:cTn>
                                        <p:tgtEl>
                                          <p:spTgt spid="3">
                                            <p:txEl>
                                              <p:pRg st="6" end="6"/>
                                            </p:txEl>
                                          </p:spTgt>
                                        </p:tgtEl>
                                      </p:cBhvr>
                                    </p:animEffect>
                                    <p:anim calcmode="lin" valueType="num">
                                      <p:cBhvr>
                                        <p:cTn id="350"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351"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352"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353"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354"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355" dur="26">
                                          <p:stCondLst>
                                            <p:cond delay="650"/>
                                          </p:stCondLst>
                                        </p:cTn>
                                        <p:tgtEl>
                                          <p:spTgt spid="3">
                                            <p:txEl>
                                              <p:pRg st="6" end="6"/>
                                            </p:txEl>
                                          </p:spTgt>
                                        </p:tgtEl>
                                      </p:cBhvr>
                                      <p:to x="100000" y="60000"/>
                                    </p:animScale>
                                    <p:animScale>
                                      <p:cBhvr>
                                        <p:cTn id="356" dur="166" decel="50000">
                                          <p:stCondLst>
                                            <p:cond delay="676"/>
                                          </p:stCondLst>
                                        </p:cTn>
                                        <p:tgtEl>
                                          <p:spTgt spid="3">
                                            <p:txEl>
                                              <p:pRg st="6" end="6"/>
                                            </p:txEl>
                                          </p:spTgt>
                                        </p:tgtEl>
                                      </p:cBhvr>
                                      <p:to x="100000" y="100000"/>
                                    </p:animScale>
                                    <p:animScale>
                                      <p:cBhvr>
                                        <p:cTn id="357" dur="26">
                                          <p:stCondLst>
                                            <p:cond delay="1312"/>
                                          </p:stCondLst>
                                        </p:cTn>
                                        <p:tgtEl>
                                          <p:spTgt spid="3">
                                            <p:txEl>
                                              <p:pRg st="6" end="6"/>
                                            </p:txEl>
                                          </p:spTgt>
                                        </p:tgtEl>
                                      </p:cBhvr>
                                      <p:to x="100000" y="80000"/>
                                    </p:animScale>
                                    <p:animScale>
                                      <p:cBhvr>
                                        <p:cTn id="358" dur="166" decel="50000">
                                          <p:stCondLst>
                                            <p:cond delay="1338"/>
                                          </p:stCondLst>
                                        </p:cTn>
                                        <p:tgtEl>
                                          <p:spTgt spid="3">
                                            <p:txEl>
                                              <p:pRg st="6" end="6"/>
                                            </p:txEl>
                                          </p:spTgt>
                                        </p:tgtEl>
                                      </p:cBhvr>
                                      <p:to x="100000" y="100000"/>
                                    </p:animScale>
                                    <p:animScale>
                                      <p:cBhvr>
                                        <p:cTn id="359" dur="26">
                                          <p:stCondLst>
                                            <p:cond delay="1642"/>
                                          </p:stCondLst>
                                        </p:cTn>
                                        <p:tgtEl>
                                          <p:spTgt spid="3">
                                            <p:txEl>
                                              <p:pRg st="6" end="6"/>
                                            </p:txEl>
                                          </p:spTgt>
                                        </p:tgtEl>
                                      </p:cBhvr>
                                      <p:to x="100000" y="90000"/>
                                    </p:animScale>
                                    <p:animScale>
                                      <p:cBhvr>
                                        <p:cTn id="360" dur="166" decel="50000">
                                          <p:stCondLst>
                                            <p:cond delay="1668"/>
                                          </p:stCondLst>
                                        </p:cTn>
                                        <p:tgtEl>
                                          <p:spTgt spid="3">
                                            <p:txEl>
                                              <p:pRg st="6" end="6"/>
                                            </p:txEl>
                                          </p:spTgt>
                                        </p:tgtEl>
                                      </p:cBhvr>
                                      <p:to x="100000" y="100000"/>
                                    </p:animScale>
                                    <p:animScale>
                                      <p:cBhvr>
                                        <p:cTn id="361" dur="26">
                                          <p:stCondLst>
                                            <p:cond delay="1808"/>
                                          </p:stCondLst>
                                        </p:cTn>
                                        <p:tgtEl>
                                          <p:spTgt spid="3">
                                            <p:txEl>
                                              <p:pRg st="6" end="6"/>
                                            </p:txEl>
                                          </p:spTgt>
                                        </p:tgtEl>
                                      </p:cBhvr>
                                      <p:to x="100000" y="95000"/>
                                    </p:animScale>
                                    <p:animScale>
                                      <p:cBhvr>
                                        <p:cTn id="362" dur="166" decel="50000">
                                          <p:stCondLst>
                                            <p:cond delay="1834"/>
                                          </p:stCondLst>
                                        </p:cTn>
                                        <p:tgtEl>
                                          <p:spTgt spid="3">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t>التحصينات</a:t>
            </a:r>
            <a:r>
              <a:rPr lang="en-US" dirty="0"/>
              <a:t/>
            </a:r>
            <a:br>
              <a:rPr lang="en-US" dirty="0"/>
            </a:br>
            <a:endParaRPr lang="ar-YE" dirty="0"/>
          </a:p>
        </p:txBody>
      </p:sp>
      <p:sp>
        <p:nvSpPr>
          <p:cNvPr id="3" name="عنصر نائب للمحتوى 2"/>
          <p:cNvSpPr>
            <a:spLocks noGrp="1"/>
          </p:cNvSpPr>
          <p:nvPr>
            <p:ph sz="quarter" idx="13"/>
          </p:nvPr>
        </p:nvSpPr>
        <p:spPr>
          <a:xfrm>
            <a:off x="685800" y="2240280"/>
            <a:ext cx="3803904" cy="4617720"/>
          </a:xfrm>
        </p:spPr>
        <p:txBody>
          <a:bodyPr>
            <a:normAutofit fontScale="47500" lnSpcReduction="20000"/>
          </a:bodyPr>
          <a:lstStyle/>
          <a:p>
            <a:r>
              <a:rPr lang="ar-SA" b="1" dirty="0"/>
              <a:t>ثانيا: تحصين الأولاد.</a:t>
            </a:r>
            <a:endParaRPr lang="en-US" dirty="0"/>
          </a:p>
          <a:p>
            <a:r>
              <a:rPr lang="ar-SA" dirty="0"/>
              <a:t>قبل أن يخلقوا: وذلك إذا أتى أهله. فعن ابن عباس رضي الله عنهما قال: قال رسول الله صلى الله عليه وسلم: ( لو أن أحدكم إذا أتى أهله قال: بسم الله، اللهم جنبنا الشيطان وجنب الشيطان ما رزقتنا، فقضي بينهما ولد لم يضره شيطان أبدا</a:t>
            </a:r>
            <a:r>
              <a:rPr lang="ar-SA" dirty="0" smtClean="0"/>
              <a:t>).</a:t>
            </a:r>
            <a:r>
              <a:rPr lang="ar-SA" dirty="0"/>
              <a:t> أخرجه البخاري ومسلم.</a:t>
            </a:r>
            <a:endParaRPr lang="en-US" dirty="0"/>
          </a:p>
          <a:p>
            <a:pPr lvl="0"/>
            <a:endParaRPr lang="en-US" dirty="0"/>
          </a:p>
          <a:p>
            <a:r>
              <a:rPr lang="ar-SA" dirty="0"/>
              <a:t>عند الولادة: لحديث الحسين بن علي رضي الله عنهما قال: قال رسول الله صلى الله عليه وسلم:( من ولد له مولود فأذن في أذنه اليمنى وأقام في أذنه اليسرى, رفعت عنه أم الصبيان</a:t>
            </a:r>
            <a:r>
              <a:rPr lang="ar-SA" dirty="0" smtClean="0"/>
              <a:t>).</a:t>
            </a:r>
            <a:r>
              <a:rPr lang="ar-SA" dirty="0"/>
              <a:t> في إسناده ضعف.</a:t>
            </a:r>
            <a:endParaRPr lang="en-US" dirty="0"/>
          </a:p>
          <a:p>
            <a:pPr lvl="0"/>
            <a:endParaRPr lang="en-US" dirty="0"/>
          </a:p>
          <a:p>
            <a:pPr lvl="0"/>
            <a:r>
              <a:rPr lang="ar-SA" dirty="0"/>
              <a:t>تحصين الأولاد بعد الولادة.</a:t>
            </a:r>
            <a:endParaRPr lang="en-US" dirty="0"/>
          </a:p>
          <a:p>
            <a:r>
              <a:rPr lang="ar-SA" dirty="0"/>
              <a:t>يكون تحصين الأولاد بأن يضع الأم أو الأب أو أحد الأقارب أو أي شخص يده على جسم الولد أو البنت ويقول: </a:t>
            </a:r>
            <a:endParaRPr lang="en-US" dirty="0"/>
          </a:p>
          <a:p>
            <a:pPr lvl="0"/>
            <a:r>
              <a:rPr lang="ar-SA" dirty="0"/>
              <a:t>أعيذك بكلمات الله التامات من شر ما خلق. (3 مرات).</a:t>
            </a:r>
            <a:endParaRPr lang="en-US" dirty="0"/>
          </a:p>
          <a:p>
            <a:pPr lvl="0"/>
            <a:r>
              <a:rPr lang="ar-SA" dirty="0"/>
              <a:t>أعيذك بكلمات الله التامات من كل شيطان وهامة ومن كل عين لامة. (3 مرات).</a:t>
            </a:r>
            <a:endParaRPr lang="en-US" dirty="0"/>
          </a:p>
          <a:p>
            <a:pPr lvl="0"/>
            <a:r>
              <a:rPr lang="ar-SA" dirty="0"/>
              <a:t>ويستحب قراءة سورة الفلق والناس عليه.</a:t>
            </a:r>
            <a:endParaRPr lang="en-US" dirty="0"/>
          </a:p>
          <a:p>
            <a:r>
              <a:rPr lang="ar-SA" dirty="0"/>
              <a:t>ففي حديث ابن عباس رضي الله عنهما أن النبي صلى الله عليه وسلم كان يعوذ الحسن والحسين بقوله: (أعيذكما بكلمات الله التامات من كل شيطان وهامة ومن كل عين لامة، ويقول: إن أباكما كان يعوذ بهما إسماعيل وإسحاق</a:t>
            </a:r>
            <a:r>
              <a:rPr lang="ar-SA" dirty="0" smtClean="0"/>
              <a:t>).</a:t>
            </a:r>
            <a:r>
              <a:rPr lang="ar-SA" dirty="0"/>
              <a:t> - - - رواه البخاري.</a:t>
            </a:r>
            <a:endParaRPr lang="en-US" dirty="0"/>
          </a:p>
          <a:p>
            <a:endParaRPr lang="en-US" dirty="0"/>
          </a:p>
          <a:p>
            <a:pPr lvl="0"/>
            <a:r>
              <a:rPr lang="ar-SA" dirty="0"/>
              <a:t>حصنتكم بالحي القيوم الذي لا يموت أبدا، ودفعت عنكم السوء بلا حول ولا قوة إلا بالله العلي العظيم. (وهذا التحصين للصغار والكبار).</a:t>
            </a:r>
            <a:endParaRPr lang="en-US" dirty="0"/>
          </a:p>
          <a:p>
            <a:r>
              <a:rPr lang="ar-SA" dirty="0"/>
              <a:t> </a:t>
            </a:r>
            <a:endParaRPr lang="en-US" dirty="0"/>
          </a:p>
        </p:txBody>
      </p:sp>
      <p:sp>
        <p:nvSpPr>
          <p:cNvPr id="4" name="عنصر نائب للمحتوى 3"/>
          <p:cNvSpPr>
            <a:spLocks noGrp="1"/>
          </p:cNvSpPr>
          <p:nvPr>
            <p:ph sz="quarter" idx="14"/>
          </p:nvPr>
        </p:nvSpPr>
        <p:spPr/>
        <p:txBody>
          <a:bodyPr>
            <a:normAutofit fontScale="47500" lnSpcReduction="20000"/>
          </a:bodyPr>
          <a:lstStyle/>
          <a:p>
            <a:r>
              <a:rPr lang="ar-SA" b="1" dirty="0"/>
              <a:t>أولا: تحصين الشخص نفسه.</a:t>
            </a:r>
            <a:endParaRPr lang="en-US" dirty="0"/>
          </a:p>
          <a:p>
            <a:r>
              <a:rPr lang="ar-SA" dirty="0"/>
              <a:t>لابد على الشخص أن يحصن نفسه بالآتي:</a:t>
            </a:r>
            <a:endParaRPr lang="en-US" dirty="0"/>
          </a:p>
          <a:p>
            <a:pPr lvl="0"/>
            <a:r>
              <a:rPr lang="ar-SA" dirty="0"/>
              <a:t>بالأذكار الصباحية والمسائية وأذكار النوم.</a:t>
            </a:r>
            <a:endParaRPr lang="en-US" dirty="0"/>
          </a:p>
          <a:p>
            <a:pPr lvl="0"/>
            <a:r>
              <a:rPr lang="ar-SA" dirty="0"/>
              <a:t>بقراءة سورة البقرة.</a:t>
            </a:r>
            <a:endParaRPr lang="en-US" dirty="0"/>
          </a:p>
          <a:p>
            <a:pPr lvl="0"/>
            <a:r>
              <a:rPr lang="ar-SA" dirty="0"/>
              <a:t>بدعاء الخروج من المنزل والدخول. (دعاء الخروج: بسم الله، توكلت على الله ولا حول ولا قوة إلا بالله).</a:t>
            </a:r>
            <a:endParaRPr lang="en-US" dirty="0"/>
          </a:p>
          <a:p>
            <a:pPr lvl="0"/>
            <a:r>
              <a:rPr lang="ar-SA" dirty="0"/>
              <a:t>بقول: (لا إله إلا الله وحده لا شريك له، له الملك وله الحمد وهو على كل شيء قدير) مائة مرة صباحا ومساء. فإن من قالها الصباح مائة مرة لم يقربه الشيطان حتى يمسي و من قالها الماء مائة مرة لم يقربه الشيطان حتى يصبح.</a:t>
            </a:r>
            <a:endParaRPr lang="en-US" dirty="0"/>
          </a:p>
          <a:p>
            <a:pPr lvl="0"/>
            <a:r>
              <a:rPr lang="ar-SA" dirty="0"/>
              <a:t>بقول </a:t>
            </a:r>
            <a:r>
              <a:rPr lang="ar-SA" dirty="0" err="1"/>
              <a:t>التعوذات</a:t>
            </a:r>
            <a:r>
              <a:rPr lang="ar-SA" dirty="0"/>
              <a:t> السابقة التي في أول الكتاب.</a:t>
            </a:r>
            <a:endParaRPr lang="en-US" dirty="0"/>
          </a:p>
          <a:p>
            <a:pPr lvl="0"/>
            <a:r>
              <a:rPr lang="ar-SA" dirty="0"/>
              <a:t>بالمحافظة على الوضوء.</a:t>
            </a:r>
            <a:endParaRPr lang="en-US" dirty="0"/>
          </a:p>
          <a:p>
            <a:pPr lvl="0"/>
            <a:r>
              <a:rPr lang="ar-SA" dirty="0"/>
              <a:t>بقراءة الآيتين الأخيرتين من سورة البقرة وذلك إذا أراد أن ينام.</a:t>
            </a:r>
            <a:endParaRPr lang="en-US" dirty="0"/>
          </a:p>
          <a:p>
            <a:pPr lvl="0"/>
            <a:r>
              <a:rPr lang="ar-SA" dirty="0"/>
              <a:t>قول دعاء دخول الحمام والخروج منه إذا أراد أن يدخل: (اللهم إني أعوذ بك من الخبث والخبائث، وإذا خرج قال: غفرانك).</a:t>
            </a:r>
            <a:endParaRPr lang="en-US" dirty="0"/>
          </a:p>
          <a:p>
            <a:pPr lvl="0"/>
            <a:r>
              <a:rPr lang="ar-SA" dirty="0"/>
              <a:t>يقول: (أعوذ بكلمات الله التامات من شر ما خلق). وذلك إذا نزل منزلا فإنه لم يضره شيء حتى يرتحل من منزله ذلك. لقول النبي صلى الله عليه وسلم: (من نزل منزلا فقال: أعوذ بكلمات الله التامات من شر ما خلق لم يضره شيء حتى يرتحل من منزله ذلك).</a:t>
            </a:r>
            <a:endParaRPr lang="en-US" dirty="0"/>
          </a:p>
          <a:p>
            <a:r>
              <a:rPr lang="ar-SA" dirty="0"/>
              <a:t> </a:t>
            </a:r>
            <a:endParaRPr lang="en-US" dirty="0"/>
          </a:p>
          <a:p>
            <a:r>
              <a:rPr lang="ar-SA" dirty="0"/>
              <a:t>- أخرجه البخاري ومسلم.</a:t>
            </a:r>
            <a:endParaRPr lang="en-US" dirty="0"/>
          </a:p>
          <a:p>
            <a:endParaRPr lang="ar-YE" dirty="0"/>
          </a:p>
        </p:txBody>
      </p:sp>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2840377264"/>
      </p:ext>
    </p:extLst>
  </p:cSld>
  <p:clrMapOvr>
    <a:masterClrMapping/>
  </p:clrMapOvr>
  <mc:AlternateContent xmlns:mc="http://schemas.openxmlformats.org/markup-compatibility/2006" xmlns:p14="http://schemas.microsoft.com/office/powerpoint/2010/main">
    <mc:Choice Requires="p14">
      <p:transition spd="slow" p14:dur="2000" advTm="44860"/>
    </mc:Choice>
    <mc:Fallback xmlns="">
      <p:transition spd="slow" advTm="4486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grpId="0" nodeType="clickEffect">
                                  <p:stCondLst>
                                    <p:cond delay="0"/>
                                  </p:stCondLst>
                                  <p:childTnLst>
                                    <p:animRot by="21600000">
                                      <p:cBhvr>
                                        <p:cTn id="10" dur="2000" fill="hold"/>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grpId="0" nodeType="clickEffect">
                                  <p:stCondLst>
                                    <p:cond delay="0"/>
                                  </p:stCondLst>
                                  <p:childTnLst>
                                    <p:animRot by="21600000">
                                      <p:cBhvr>
                                        <p:cTn id="14" dur="2000" fill="hold"/>
                                        <p:tgtEl>
                                          <p:spTgt spid="4">
                                            <p:txEl>
                                              <p:pRg st="1" end="1"/>
                                            </p:txEl>
                                          </p:spTgt>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8" presetClass="emph" presetSubtype="0" fill="hold" grpId="0" nodeType="clickEffect">
                                  <p:stCondLst>
                                    <p:cond delay="0"/>
                                  </p:stCondLst>
                                  <p:childTnLst>
                                    <p:animRot by="21600000">
                                      <p:cBhvr>
                                        <p:cTn id="18" dur="2000" fill="hold"/>
                                        <p:tgtEl>
                                          <p:spTgt spid="4">
                                            <p:txEl>
                                              <p:pRg st="2" end="2"/>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8" presetClass="emph" presetSubtype="0" fill="hold" grpId="0" nodeType="clickEffect">
                                  <p:stCondLst>
                                    <p:cond delay="0"/>
                                  </p:stCondLst>
                                  <p:childTnLst>
                                    <p:animRot by="21600000">
                                      <p:cBhvr>
                                        <p:cTn id="22" dur="2000" fill="hold"/>
                                        <p:tgtEl>
                                          <p:spTgt spid="4">
                                            <p:txEl>
                                              <p:pRg st="3" end="3"/>
                                            </p:txEl>
                                          </p:spTgt>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8" presetClass="emph" presetSubtype="0" fill="hold" grpId="0" nodeType="clickEffect">
                                  <p:stCondLst>
                                    <p:cond delay="0"/>
                                  </p:stCondLst>
                                  <p:childTnLst>
                                    <p:animRot by="21600000">
                                      <p:cBhvr>
                                        <p:cTn id="26" dur="2000" fill="hold"/>
                                        <p:tgtEl>
                                          <p:spTgt spid="4">
                                            <p:txEl>
                                              <p:pRg st="4" end="4"/>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8" presetClass="emph" presetSubtype="0" fill="hold" grpId="0" nodeType="clickEffect">
                                  <p:stCondLst>
                                    <p:cond delay="0"/>
                                  </p:stCondLst>
                                  <p:childTnLst>
                                    <p:animRot by="21600000">
                                      <p:cBhvr>
                                        <p:cTn id="30" dur="2000" fill="hold"/>
                                        <p:tgtEl>
                                          <p:spTgt spid="4">
                                            <p:txEl>
                                              <p:pRg st="5" end="5"/>
                                            </p:txEl>
                                          </p:spTgt>
                                        </p:tgtEl>
                                        <p:attrNameLst>
                                          <p:attrName>r</p:attrName>
                                        </p:attrNameLst>
                                      </p:cBhvr>
                                    </p:animRot>
                                  </p:childTnLst>
                                </p:cTn>
                              </p:par>
                            </p:childTnLst>
                          </p:cTn>
                        </p:par>
                      </p:childTnLst>
                    </p:cTn>
                  </p:par>
                  <p:par>
                    <p:cTn id="31" fill="hold">
                      <p:stCondLst>
                        <p:cond delay="indefinite"/>
                      </p:stCondLst>
                      <p:childTnLst>
                        <p:par>
                          <p:cTn id="32" fill="hold">
                            <p:stCondLst>
                              <p:cond delay="0"/>
                            </p:stCondLst>
                            <p:childTnLst>
                              <p:par>
                                <p:cTn id="33" presetID="8" presetClass="emph" presetSubtype="0" fill="hold" grpId="0" nodeType="clickEffect">
                                  <p:stCondLst>
                                    <p:cond delay="0"/>
                                  </p:stCondLst>
                                  <p:childTnLst>
                                    <p:animRot by="21600000">
                                      <p:cBhvr>
                                        <p:cTn id="34" dur="2000" fill="hold"/>
                                        <p:tgtEl>
                                          <p:spTgt spid="4">
                                            <p:txEl>
                                              <p:pRg st="6" end="6"/>
                                            </p:txEl>
                                          </p:spTgt>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8" presetClass="emph" presetSubtype="0" fill="hold" grpId="0" nodeType="clickEffect">
                                  <p:stCondLst>
                                    <p:cond delay="0"/>
                                  </p:stCondLst>
                                  <p:childTnLst>
                                    <p:animRot by="21600000">
                                      <p:cBhvr>
                                        <p:cTn id="38" dur="2000" fill="hold"/>
                                        <p:tgtEl>
                                          <p:spTgt spid="4">
                                            <p:txEl>
                                              <p:pRg st="7" end="7"/>
                                            </p:txEl>
                                          </p:spTgt>
                                        </p:tgtEl>
                                        <p:attrNameLst>
                                          <p:attrName>r</p:attrName>
                                        </p:attrNameLst>
                                      </p:cBhvr>
                                    </p:animRot>
                                  </p:childTnLst>
                                </p:cTn>
                              </p:par>
                            </p:childTnLst>
                          </p:cTn>
                        </p:par>
                      </p:childTnLst>
                    </p:cTn>
                  </p:par>
                  <p:par>
                    <p:cTn id="39" fill="hold">
                      <p:stCondLst>
                        <p:cond delay="indefinite"/>
                      </p:stCondLst>
                      <p:childTnLst>
                        <p:par>
                          <p:cTn id="40" fill="hold">
                            <p:stCondLst>
                              <p:cond delay="0"/>
                            </p:stCondLst>
                            <p:childTnLst>
                              <p:par>
                                <p:cTn id="41" presetID="8" presetClass="emph" presetSubtype="0" fill="hold" grpId="0" nodeType="clickEffect">
                                  <p:stCondLst>
                                    <p:cond delay="0"/>
                                  </p:stCondLst>
                                  <p:childTnLst>
                                    <p:animRot by="21600000">
                                      <p:cBhvr>
                                        <p:cTn id="42" dur="2000" fill="hold"/>
                                        <p:tgtEl>
                                          <p:spTgt spid="4">
                                            <p:txEl>
                                              <p:pRg st="8" end="8"/>
                                            </p:txEl>
                                          </p:spTgt>
                                        </p:tgtEl>
                                        <p:attrNameLst>
                                          <p:attrName>r</p:attrName>
                                        </p:attrNameLst>
                                      </p:cBhvr>
                                    </p:animRot>
                                  </p:childTnLst>
                                </p:cTn>
                              </p:par>
                            </p:childTnLst>
                          </p:cTn>
                        </p:par>
                      </p:childTnLst>
                    </p:cTn>
                  </p:par>
                  <p:par>
                    <p:cTn id="43" fill="hold">
                      <p:stCondLst>
                        <p:cond delay="indefinite"/>
                      </p:stCondLst>
                      <p:childTnLst>
                        <p:par>
                          <p:cTn id="44" fill="hold">
                            <p:stCondLst>
                              <p:cond delay="0"/>
                            </p:stCondLst>
                            <p:childTnLst>
                              <p:par>
                                <p:cTn id="45" presetID="8" presetClass="emph" presetSubtype="0" fill="hold" grpId="0" nodeType="clickEffect">
                                  <p:stCondLst>
                                    <p:cond delay="0"/>
                                  </p:stCondLst>
                                  <p:childTnLst>
                                    <p:animRot by="21600000">
                                      <p:cBhvr>
                                        <p:cTn id="46" dur="2000" fill="hold"/>
                                        <p:tgtEl>
                                          <p:spTgt spid="4">
                                            <p:txEl>
                                              <p:pRg st="9" end="9"/>
                                            </p:txEl>
                                          </p:spTgt>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8" presetClass="emph" presetSubtype="0" fill="hold" grpId="0" nodeType="clickEffect">
                                  <p:stCondLst>
                                    <p:cond delay="0"/>
                                  </p:stCondLst>
                                  <p:childTnLst>
                                    <p:animRot by="21600000">
                                      <p:cBhvr>
                                        <p:cTn id="50" dur="2000" fill="hold"/>
                                        <p:tgtEl>
                                          <p:spTgt spid="4">
                                            <p:txEl>
                                              <p:pRg st="10" end="10"/>
                                            </p:txEl>
                                          </p:spTgt>
                                        </p:tgtEl>
                                        <p:attrNameLst>
                                          <p:attrName>r</p:attrName>
                                        </p:attrNameLst>
                                      </p:cBhvr>
                                    </p:animRot>
                                  </p:childTnLst>
                                </p:cTn>
                              </p:par>
                            </p:childTnLst>
                          </p:cTn>
                        </p:par>
                      </p:childTnLst>
                    </p:cTn>
                  </p:par>
                  <p:par>
                    <p:cTn id="51" fill="hold">
                      <p:stCondLst>
                        <p:cond delay="indefinite"/>
                      </p:stCondLst>
                      <p:childTnLst>
                        <p:par>
                          <p:cTn id="52" fill="hold">
                            <p:stCondLst>
                              <p:cond delay="0"/>
                            </p:stCondLst>
                            <p:childTnLst>
                              <p:par>
                                <p:cTn id="53" presetID="8" presetClass="emph" presetSubtype="0" fill="hold" grpId="0" nodeType="clickEffect">
                                  <p:stCondLst>
                                    <p:cond delay="0"/>
                                  </p:stCondLst>
                                  <p:childTnLst>
                                    <p:animRot by="21600000">
                                      <p:cBhvr>
                                        <p:cTn id="54" dur="2000" fill="hold"/>
                                        <p:tgtEl>
                                          <p:spTgt spid="4">
                                            <p:txEl>
                                              <p:pRg st="11" end="11"/>
                                            </p:txEl>
                                          </p:spTgt>
                                        </p:tgtEl>
                                        <p:attrNameLst>
                                          <p:attrName>r</p:attrName>
                                        </p:attrNameLst>
                                      </p:cBhvr>
                                    </p:animRot>
                                  </p:childTnLst>
                                </p:cTn>
                              </p:par>
                            </p:childTnLst>
                          </p:cTn>
                        </p:par>
                      </p:childTnLst>
                    </p:cTn>
                  </p:par>
                  <p:par>
                    <p:cTn id="55" fill="hold">
                      <p:stCondLst>
                        <p:cond delay="indefinite"/>
                      </p:stCondLst>
                      <p:childTnLst>
                        <p:par>
                          <p:cTn id="56" fill="hold">
                            <p:stCondLst>
                              <p:cond delay="0"/>
                            </p:stCondLst>
                            <p:childTnLst>
                              <p:par>
                                <p:cTn id="57" presetID="8" presetClass="emph" presetSubtype="0" fill="hold" grpId="0" nodeType="clickEffect">
                                  <p:stCondLst>
                                    <p:cond delay="0"/>
                                  </p:stCondLst>
                                  <p:childTnLst>
                                    <p:animRot by="21600000">
                                      <p:cBhvr>
                                        <p:cTn id="58" dur="2000" fill="hold"/>
                                        <p:tgtEl>
                                          <p:spTgt spid="4">
                                            <p:txEl>
                                              <p:pRg st="12" end="12"/>
                                            </p:txEl>
                                          </p:spTgt>
                                        </p:tgtEl>
                                        <p:attrNameLst>
                                          <p:attrName>r</p:attrName>
                                        </p:attrNameLst>
                                      </p:cBhvr>
                                    </p:animRot>
                                  </p:childTnLst>
                                </p:cTn>
                              </p:par>
                            </p:childTnLst>
                          </p:cTn>
                        </p:par>
                      </p:childTnLst>
                    </p:cTn>
                  </p:par>
                  <p:par>
                    <p:cTn id="59" fill="hold">
                      <p:stCondLst>
                        <p:cond delay="indefinite"/>
                      </p:stCondLst>
                      <p:childTnLst>
                        <p:par>
                          <p:cTn id="60" fill="hold">
                            <p:stCondLst>
                              <p:cond delay="0"/>
                            </p:stCondLst>
                            <p:childTnLst>
                              <p:par>
                                <p:cTn id="61" presetID="26" presetClass="entr" presetSubtype="0" fill="hold" grpId="0" nodeType="clickEffect">
                                  <p:stCondLst>
                                    <p:cond delay="0"/>
                                  </p:stCondLst>
                                  <p:childTnLst>
                                    <p:set>
                                      <p:cBhvr>
                                        <p:cTn id="62" dur="1" fill="hold">
                                          <p:stCondLst>
                                            <p:cond delay="0"/>
                                          </p:stCondLst>
                                        </p:cTn>
                                        <p:tgtEl>
                                          <p:spTgt spid="3">
                                            <p:txEl>
                                              <p:pRg st="0" end="0"/>
                                            </p:txEl>
                                          </p:spTgt>
                                        </p:tgtEl>
                                        <p:attrNameLst>
                                          <p:attrName>style.visibility</p:attrName>
                                        </p:attrNameLst>
                                      </p:cBhvr>
                                      <p:to>
                                        <p:strVal val="visible"/>
                                      </p:to>
                                    </p:set>
                                    <p:animEffect transition="in" filter="wipe(down)">
                                      <p:cBhvr>
                                        <p:cTn id="63" dur="580">
                                          <p:stCondLst>
                                            <p:cond delay="0"/>
                                          </p:stCondLst>
                                        </p:cTn>
                                        <p:tgtEl>
                                          <p:spTgt spid="3">
                                            <p:txEl>
                                              <p:pRg st="0" end="0"/>
                                            </p:txEl>
                                          </p:spTgt>
                                        </p:tgtEl>
                                      </p:cBhvr>
                                    </p:animEffect>
                                    <p:anim calcmode="lin" valueType="num">
                                      <p:cBhvr>
                                        <p:cTn id="64"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69" dur="26">
                                          <p:stCondLst>
                                            <p:cond delay="650"/>
                                          </p:stCondLst>
                                        </p:cTn>
                                        <p:tgtEl>
                                          <p:spTgt spid="3">
                                            <p:txEl>
                                              <p:pRg st="0" end="0"/>
                                            </p:txEl>
                                          </p:spTgt>
                                        </p:tgtEl>
                                      </p:cBhvr>
                                      <p:to x="100000" y="60000"/>
                                    </p:animScale>
                                    <p:animScale>
                                      <p:cBhvr>
                                        <p:cTn id="70" dur="166" decel="50000">
                                          <p:stCondLst>
                                            <p:cond delay="676"/>
                                          </p:stCondLst>
                                        </p:cTn>
                                        <p:tgtEl>
                                          <p:spTgt spid="3">
                                            <p:txEl>
                                              <p:pRg st="0" end="0"/>
                                            </p:txEl>
                                          </p:spTgt>
                                        </p:tgtEl>
                                      </p:cBhvr>
                                      <p:to x="100000" y="100000"/>
                                    </p:animScale>
                                    <p:animScale>
                                      <p:cBhvr>
                                        <p:cTn id="71" dur="26">
                                          <p:stCondLst>
                                            <p:cond delay="1312"/>
                                          </p:stCondLst>
                                        </p:cTn>
                                        <p:tgtEl>
                                          <p:spTgt spid="3">
                                            <p:txEl>
                                              <p:pRg st="0" end="0"/>
                                            </p:txEl>
                                          </p:spTgt>
                                        </p:tgtEl>
                                      </p:cBhvr>
                                      <p:to x="100000" y="80000"/>
                                    </p:animScale>
                                    <p:animScale>
                                      <p:cBhvr>
                                        <p:cTn id="72" dur="166" decel="50000">
                                          <p:stCondLst>
                                            <p:cond delay="1338"/>
                                          </p:stCondLst>
                                        </p:cTn>
                                        <p:tgtEl>
                                          <p:spTgt spid="3">
                                            <p:txEl>
                                              <p:pRg st="0" end="0"/>
                                            </p:txEl>
                                          </p:spTgt>
                                        </p:tgtEl>
                                      </p:cBhvr>
                                      <p:to x="100000" y="100000"/>
                                    </p:animScale>
                                    <p:animScale>
                                      <p:cBhvr>
                                        <p:cTn id="73" dur="26">
                                          <p:stCondLst>
                                            <p:cond delay="1642"/>
                                          </p:stCondLst>
                                        </p:cTn>
                                        <p:tgtEl>
                                          <p:spTgt spid="3">
                                            <p:txEl>
                                              <p:pRg st="0" end="0"/>
                                            </p:txEl>
                                          </p:spTgt>
                                        </p:tgtEl>
                                      </p:cBhvr>
                                      <p:to x="100000" y="90000"/>
                                    </p:animScale>
                                    <p:animScale>
                                      <p:cBhvr>
                                        <p:cTn id="74" dur="166" decel="50000">
                                          <p:stCondLst>
                                            <p:cond delay="1668"/>
                                          </p:stCondLst>
                                        </p:cTn>
                                        <p:tgtEl>
                                          <p:spTgt spid="3">
                                            <p:txEl>
                                              <p:pRg st="0" end="0"/>
                                            </p:txEl>
                                          </p:spTgt>
                                        </p:tgtEl>
                                      </p:cBhvr>
                                      <p:to x="100000" y="100000"/>
                                    </p:animScale>
                                    <p:animScale>
                                      <p:cBhvr>
                                        <p:cTn id="75" dur="26">
                                          <p:stCondLst>
                                            <p:cond delay="1808"/>
                                          </p:stCondLst>
                                        </p:cTn>
                                        <p:tgtEl>
                                          <p:spTgt spid="3">
                                            <p:txEl>
                                              <p:pRg st="0" end="0"/>
                                            </p:txEl>
                                          </p:spTgt>
                                        </p:tgtEl>
                                      </p:cBhvr>
                                      <p:to x="100000" y="95000"/>
                                    </p:animScale>
                                    <p:animScale>
                                      <p:cBhvr>
                                        <p:cTn id="76" dur="166" decel="50000">
                                          <p:stCondLst>
                                            <p:cond delay="1834"/>
                                          </p:stCondLst>
                                        </p:cTn>
                                        <p:tgtEl>
                                          <p:spTgt spid="3">
                                            <p:txEl>
                                              <p:pRg st="0" end="0"/>
                                            </p:txEl>
                                          </p:spTgt>
                                        </p:tgtEl>
                                      </p:cBhvr>
                                      <p:to x="100000" y="100000"/>
                                    </p:animScale>
                                  </p:childTnLst>
                                </p:cTn>
                              </p:par>
                            </p:childTnLst>
                          </p:cTn>
                        </p:par>
                      </p:childTnLst>
                    </p:cTn>
                  </p:par>
                  <p:par>
                    <p:cTn id="77" fill="hold">
                      <p:stCondLst>
                        <p:cond delay="indefinite"/>
                      </p:stCondLst>
                      <p:childTnLst>
                        <p:par>
                          <p:cTn id="78" fill="hold">
                            <p:stCondLst>
                              <p:cond delay="0"/>
                            </p:stCondLst>
                            <p:childTnLst>
                              <p:par>
                                <p:cTn id="79" presetID="26" presetClass="entr" presetSubtype="0" fill="hold" grpId="0" nodeType="clickEffect">
                                  <p:stCondLst>
                                    <p:cond delay="0"/>
                                  </p:stCondLst>
                                  <p:childTnLst>
                                    <p:set>
                                      <p:cBhvr>
                                        <p:cTn id="80" dur="1" fill="hold">
                                          <p:stCondLst>
                                            <p:cond delay="0"/>
                                          </p:stCondLst>
                                        </p:cTn>
                                        <p:tgtEl>
                                          <p:spTgt spid="3">
                                            <p:txEl>
                                              <p:pRg st="1" end="1"/>
                                            </p:txEl>
                                          </p:spTgt>
                                        </p:tgtEl>
                                        <p:attrNameLst>
                                          <p:attrName>style.visibility</p:attrName>
                                        </p:attrNameLst>
                                      </p:cBhvr>
                                      <p:to>
                                        <p:strVal val="visible"/>
                                      </p:to>
                                    </p:set>
                                    <p:animEffect transition="in" filter="wipe(down)">
                                      <p:cBhvr>
                                        <p:cTn id="81" dur="580">
                                          <p:stCondLst>
                                            <p:cond delay="0"/>
                                          </p:stCondLst>
                                        </p:cTn>
                                        <p:tgtEl>
                                          <p:spTgt spid="3">
                                            <p:txEl>
                                              <p:pRg st="1" end="1"/>
                                            </p:txEl>
                                          </p:spTgt>
                                        </p:tgtEl>
                                      </p:cBhvr>
                                    </p:animEffect>
                                    <p:anim calcmode="lin" valueType="num">
                                      <p:cBhvr>
                                        <p:cTn id="82"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83"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84"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85"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86"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87" dur="26">
                                          <p:stCondLst>
                                            <p:cond delay="650"/>
                                          </p:stCondLst>
                                        </p:cTn>
                                        <p:tgtEl>
                                          <p:spTgt spid="3">
                                            <p:txEl>
                                              <p:pRg st="1" end="1"/>
                                            </p:txEl>
                                          </p:spTgt>
                                        </p:tgtEl>
                                      </p:cBhvr>
                                      <p:to x="100000" y="60000"/>
                                    </p:animScale>
                                    <p:animScale>
                                      <p:cBhvr>
                                        <p:cTn id="88" dur="166" decel="50000">
                                          <p:stCondLst>
                                            <p:cond delay="676"/>
                                          </p:stCondLst>
                                        </p:cTn>
                                        <p:tgtEl>
                                          <p:spTgt spid="3">
                                            <p:txEl>
                                              <p:pRg st="1" end="1"/>
                                            </p:txEl>
                                          </p:spTgt>
                                        </p:tgtEl>
                                      </p:cBhvr>
                                      <p:to x="100000" y="100000"/>
                                    </p:animScale>
                                    <p:animScale>
                                      <p:cBhvr>
                                        <p:cTn id="89" dur="26">
                                          <p:stCondLst>
                                            <p:cond delay="1312"/>
                                          </p:stCondLst>
                                        </p:cTn>
                                        <p:tgtEl>
                                          <p:spTgt spid="3">
                                            <p:txEl>
                                              <p:pRg st="1" end="1"/>
                                            </p:txEl>
                                          </p:spTgt>
                                        </p:tgtEl>
                                      </p:cBhvr>
                                      <p:to x="100000" y="80000"/>
                                    </p:animScale>
                                    <p:animScale>
                                      <p:cBhvr>
                                        <p:cTn id="90" dur="166" decel="50000">
                                          <p:stCondLst>
                                            <p:cond delay="1338"/>
                                          </p:stCondLst>
                                        </p:cTn>
                                        <p:tgtEl>
                                          <p:spTgt spid="3">
                                            <p:txEl>
                                              <p:pRg st="1" end="1"/>
                                            </p:txEl>
                                          </p:spTgt>
                                        </p:tgtEl>
                                      </p:cBhvr>
                                      <p:to x="100000" y="100000"/>
                                    </p:animScale>
                                    <p:animScale>
                                      <p:cBhvr>
                                        <p:cTn id="91" dur="26">
                                          <p:stCondLst>
                                            <p:cond delay="1642"/>
                                          </p:stCondLst>
                                        </p:cTn>
                                        <p:tgtEl>
                                          <p:spTgt spid="3">
                                            <p:txEl>
                                              <p:pRg st="1" end="1"/>
                                            </p:txEl>
                                          </p:spTgt>
                                        </p:tgtEl>
                                      </p:cBhvr>
                                      <p:to x="100000" y="90000"/>
                                    </p:animScale>
                                    <p:animScale>
                                      <p:cBhvr>
                                        <p:cTn id="92" dur="166" decel="50000">
                                          <p:stCondLst>
                                            <p:cond delay="1668"/>
                                          </p:stCondLst>
                                        </p:cTn>
                                        <p:tgtEl>
                                          <p:spTgt spid="3">
                                            <p:txEl>
                                              <p:pRg st="1" end="1"/>
                                            </p:txEl>
                                          </p:spTgt>
                                        </p:tgtEl>
                                      </p:cBhvr>
                                      <p:to x="100000" y="100000"/>
                                    </p:animScale>
                                    <p:animScale>
                                      <p:cBhvr>
                                        <p:cTn id="93" dur="26">
                                          <p:stCondLst>
                                            <p:cond delay="1808"/>
                                          </p:stCondLst>
                                        </p:cTn>
                                        <p:tgtEl>
                                          <p:spTgt spid="3">
                                            <p:txEl>
                                              <p:pRg st="1" end="1"/>
                                            </p:txEl>
                                          </p:spTgt>
                                        </p:tgtEl>
                                      </p:cBhvr>
                                      <p:to x="100000" y="95000"/>
                                    </p:animScale>
                                    <p:animScale>
                                      <p:cBhvr>
                                        <p:cTn id="94" dur="166" decel="50000">
                                          <p:stCondLst>
                                            <p:cond delay="1834"/>
                                          </p:stCondLst>
                                        </p:cTn>
                                        <p:tgtEl>
                                          <p:spTgt spid="3">
                                            <p:txEl>
                                              <p:pRg st="1" end="1"/>
                                            </p:txEl>
                                          </p:spTgt>
                                        </p:tgtEl>
                                      </p:cBhvr>
                                      <p:to x="100000" y="100000"/>
                                    </p:animScale>
                                  </p:childTnLst>
                                </p:cTn>
                              </p:par>
                            </p:childTnLst>
                          </p:cTn>
                        </p:par>
                      </p:childTnLst>
                    </p:cTn>
                  </p:par>
                  <p:par>
                    <p:cTn id="95" fill="hold">
                      <p:stCondLst>
                        <p:cond delay="indefinite"/>
                      </p:stCondLst>
                      <p:childTnLst>
                        <p:par>
                          <p:cTn id="96" fill="hold">
                            <p:stCondLst>
                              <p:cond delay="0"/>
                            </p:stCondLst>
                            <p:childTnLst>
                              <p:par>
                                <p:cTn id="97" presetID="26" presetClass="entr" presetSubtype="0" fill="hold" grpId="0" nodeType="clickEffect">
                                  <p:stCondLst>
                                    <p:cond delay="0"/>
                                  </p:stCondLst>
                                  <p:childTnLst>
                                    <p:set>
                                      <p:cBhvr>
                                        <p:cTn id="98" dur="1" fill="hold">
                                          <p:stCondLst>
                                            <p:cond delay="0"/>
                                          </p:stCondLst>
                                        </p:cTn>
                                        <p:tgtEl>
                                          <p:spTgt spid="3">
                                            <p:txEl>
                                              <p:pRg st="3" end="3"/>
                                            </p:txEl>
                                          </p:spTgt>
                                        </p:tgtEl>
                                        <p:attrNameLst>
                                          <p:attrName>style.visibility</p:attrName>
                                        </p:attrNameLst>
                                      </p:cBhvr>
                                      <p:to>
                                        <p:strVal val="visible"/>
                                      </p:to>
                                    </p:set>
                                    <p:animEffect transition="in" filter="wipe(down)">
                                      <p:cBhvr>
                                        <p:cTn id="99" dur="580">
                                          <p:stCondLst>
                                            <p:cond delay="0"/>
                                          </p:stCondLst>
                                        </p:cTn>
                                        <p:tgtEl>
                                          <p:spTgt spid="3">
                                            <p:txEl>
                                              <p:pRg st="3" end="3"/>
                                            </p:txEl>
                                          </p:spTgt>
                                        </p:tgtEl>
                                      </p:cBhvr>
                                    </p:animEffect>
                                    <p:anim calcmode="lin" valueType="num">
                                      <p:cBhvr>
                                        <p:cTn id="100"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101"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102"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103"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104"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105" dur="26">
                                          <p:stCondLst>
                                            <p:cond delay="650"/>
                                          </p:stCondLst>
                                        </p:cTn>
                                        <p:tgtEl>
                                          <p:spTgt spid="3">
                                            <p:txEl>
                                              <p:pRg st="3" end="3"/>
                                            </p:txEl>
                                          </p:spTgt>
                                        </p:tgtEl>
                                      </p:cBhvr>
                                      <p:to x="100000" y="60000"/>
                                    </p:animScale>
                                    <p:animScale>
                                      <p:cBhvr>
                                        <p:cTn id="106" dur="166" decel="50000">
                                          <p:stCondLst>
                                            <p:cond delay="676"/>
                                          </p:stCondLst>
                                        </p:cTn>
                                        <p:tgtEl>
                                          <p:spTgt spid="3">
                                            <p:txEl>
                                              <p:pRg st="3" end="3"/>
                                            </p:txEl>
                                          </p:spTgt>
                                        </p:tgtEl>
                                      </p:cBhvr>
                                      <p:to x="100000" y="100000"/>
                                    </p:animScale>
                                    <p:animScale>
                                      <p:cBhvr>
                                        <p:cTn id="107" dur="26">
                                          <p:stCondLst>
                                            <p:cond delay="1312"/>
                                          </p:stCondLst>
                                        </p:cTn>
                                        <p:tgtEl>
                                          <p:spTgt spid="3">
                                            <p:txEl>
                                              <p:pRg st="3" end="3"/>
                                            </p:txEl>
                                          </p:spTgt>
                                        </p:tgtEl>
                                      </p:cBhvr>
                                      <p:to x="100000" y="80000"/>
                                    </p:animScale>
                                    <p:animScale>
                                      <p:cBhvr>
                                        <p:cTn id="108" dur="166" decel="50000">
                                          <p:stCondLst>
                                            <p:cond delay="1338"/>
                                          </p:stCondLst>
                                        </p:cTn>
                                        <p:tgtEl>
                                          <p:spTgt spid="3">
                                            <p:txEl>
                                              <p:pRg st="3" end="3"/>
                                            </p:txEl>
                                          </p:spTgt>
                                        </p:tgtEl>
                                      </p:cBhvr>
                                      <p:to x="100000" y="100000"/>
                                    </p:animScale>
                                    <p:animScale>
                                      <p:cBhvr>
                                        <p:cTn id="109" dur="26">
                                          <p:stCondLst>
                                            <p:cond delay="1642"/>
                                          </p:stCondLst>
                                        </p:cTn>
                                        <p:tgtEl>
                                          <p:spTgt spid="3">
                                            <p:txEl>
                                              <p:pRg st="3" end="3"/>
                                            </p:txEl>
                                          </p:spTgt>
                                        </p:tgtEl>
                                      </p:cBhvr>
                                      <p:to x="100000" y="90000"/>
                                    </p:animScale>
                                    <p:animScale>
                                      <p:cBhvr>
                                        <p:cTn id="110" dur="166" decel="50000">
                                          <p:stCondLst>
                                            <p:cond delay="1668"/>
                                          </p:stCondLst>
                                        </p:cTn>
                                        <p:tgtEl>
                                          <p:spTgt spid="3">
                                            <p:txEl>
                                              <p:pRg st="3" end="3"/>
                                            </p:txEl>
                                          </p:spTgt>
                                        </p:tgtEl>
                                      </p:cBhvr>
                                      <p:to x="100000" y="100000"/>
                                    </p:animScale>
                                    <p:animScale>
                                      <p:cBhvr>
                                        <p:cTn id="111" dur="26">
                                          <p:stCondLst>
                                            <p:cond delay="1808"/>
                                          </p:stCondLst>
                                        </p:cTn>
                                        <p:tgtEl>
                                          <p:spTgt spid="3">
                                            <p:txEl>
                                              <p:pRg st="3" end="3"/>
                                            </p:txEl>
                                          </p:spTgt>
                                        </p:tgtEl>
                                      </p:cBhvr>
                                      <p:to x="100000" y="95000"/>
                                    </p:animScale>
                                    <p:animScale>
                                      <p:cBhvr>
                                        <p:cTn id="112" dur="166" decel="50000">
                                          <p:stCondLst>
                                            <p:cond delay="1834"/>
                                          </p:stCondLst>
                                        </p:cTn>
                                        <p:tgtEl>
                                          <p:spTgt spid="3">
                                            <p:txEl>
                                              <p:pRg st="3" end="3"/>
                                            </p:txEl>
                                          </p:spTgt>
                                        </p:tgtEl>
                                      </p:cBhvr>
                                      <p:to x="100000" y="100000"/>
                                    </p:animScale>
                                  </p:childTnLst>
                                </p:cTn>
                              </p:par>
                            </p:childTnLst>
                          </p:cTn>
                        </p:par>
                      </p:childTnLst>
                    </p:cTn>
                  </p:par>
                  <p:par>
                    <p:cTn id="113" fill="hold">
                      <p:stCondLst>
                        <p:cond delay="indefinite"/>
                      </p:stCondLst>
                      <p:childTnLst>
                        <p:par>
                          <p:cTn id="114" fill="hold">
                            <p:stCondLst>
                              <p:cond delay="0"/>
                            </p:stCondLst>
                            <p:childTnLst>
                              <p:par>
                                <p:cTn id="115" presetID="26" presetClass="entr" presetSubtype="0" fill="hold" grpId="0" nodeType="clickEffect">
                                  <p:stCondLst>
                                    <p:cond delay="0"/>
                                  </p:stCondLst>
                                  <p:childTnLst>
                                    <p:set>
                                      <p:cBhvr>
                                        <p:cTn id="116" dur="1" fill="hold">
                                          <p:stCondLst>
                                            <p:cond delay="0"/>
                                          </p:stCondLst>
                                        </p:cTn>
                                        <p:tgtEl>
                                          <p:spTgt spid="3">
                                            <p:txEl>
                                              <p:pRg st="5" end="5"/>
                                            </p:txEl>
                                          </p:spTgt>
                                        </p:tgtEl>
                                        <p:attrNameLst>
                                          <p:attrName>style.visibility</p:attrName>
                                        </p:attrNameLst>
                                      </p:cBhvr>
                                      <p:to>
                                        <p:strVal val="visible"/>
                                      </p:to>
                                    </p:set>
                                    <p:animEffect transition="in" filter="wipe(down)">
                                      <p:cBhvr>
                                        <p:cTn id="117" dur="580">
                                          <p:stCondLst>
                                            <p:cond delay="0"/>
                                          </p:stCondLst>
                                        </p:cTn>
                                        <p:tgtEl>
                                          <p:spTgt spid="3">
                                            <p:txEl>
                                              <p:pRg st="5" end="5"/>
                                            </p:txEl>
                                          </p:spTgt>
                                        </p:tgtEl>
                                      </p:cBhvr>
                                    </p:animEffect>
                                    <p:anim calcmode="lin" valueType="num">
                                      <p:cBhvr>
                                        <p:cTn id="118" dur="1822" tmFilter="0,0; 0.14,0.36; 0.43,0.73; 0.71,0.91; 1.0,1.0">
                                          <p:stCondLst>
                                            <p:cond delay="0"/>
                                          </p:stCondLst>
                                        </p:cTn>
                                        <p:tgtEl>
                                          <p:spTgt spid="3">
                                            <p:txEl>
                                              <p:pRg st="5" end="5"/>
                                            </p:txEl>
                                          </p:spTgt>
                                        </p:tgtEl>
                                        <p:attrNameLst>
                                          <p:attrName>ppt_x</p:attrName>
                                        </p:attrNameLst>
                                      </p:cBhvr>
                                      <p:tavLst>
                                        <p:tav tm="0">
                                          <p:val>
                                            <p:strVal val="#ppt_x-0.25"/>
                                          </p:val>
                                        </p:tav>
                                        <p:tav tm="100000">
                                          <p:val>
                                            <p:strVal val="#ppt_x"/>
                                          </p:val>
                                        </p:tav>
                                      </p:tavLst>
                                    </p:anim>
                                    <p:anim calcmode="lin" valueType="num">
                                      <p:cBhvr>
                                        <p:cTn id="119" dur="664" tmFilter="0.0,0.0; 0.25,0.07; 0.50,0.2; 0.75,0.467; 1.0,1.0">
                                          <p:stCondLst>
                                            <p:cond delay="0"/>
                                          </p:stCondLst>
                                        </p:cTn>
                                        <p:tgtEl>
                                          <p:spTgt spid="3">
                                            <p:txEl>
                                              <p:pRg st="5" end="5"/>
                                            </p:txEl>
                                          </p:spTgt>
                                        </p:tgtEl>
                                        <p:attrNameLst>
                                          <p:attrName>ppt_y</p:attrName>
                                        </p:attrNameLst>
                                      </p:cBhvr>
                                      <p:tavLst>
                                        <p:tav tm="0" fmla="#ppt_y-sin(pi*$)/3">
                                          <p:val>
                                            <p:fltVal val="0.5"/>
                                          </p:val>
                                        </p:tav>
                                        <p:tav tm="100000">
                                          <p:val>
                                            <p:fltVal val="1"/>
                                          </p:val>
                                        </p:tav>
                                      </p:tavLst>
                                    </p:anim>
                                    <p:anim calcmode="lin" valueType="num">
                                      <p:cBhvr>
                                        <p:cTn id="120" dur="664" tmFilter="0, 0; 0.125,0.2665; 0.25,0.4; 0.375,0.465; 0.5,0.5;  0.625,0.535; 0.75,0.6; 0.875,0.7335; 1,1">
                                          <p:stCondLst>
                                            <p:cond delay="664"/>
                                          </p:stCondLst>
                                        </p:cTn>
                                        <p:tgtEl>
                                          <p:spTgt spid="3">
                                            <p:txEl>
                                              <p:pRg st="5" end="5"/>
                                            </p:txEl>
                                          </p:spTgt>
                                        </p:tgtEl>
                                        <p:attrNameLst>
                                          <p:attrName>ppt_y</p:attrName>
                                        </p:attrNameLst>
                                      </p:cBhvr>
                                      <p:tavLst>
                                        <p:tav tm="0" fmla="#ppt_y-sin(pi*$)/9">
                                          <p:val>
                                            <p:fltVal val="0"/>
                                          </p:val>
                                        </p:tav>
                                        <p:tav tm="100000">
                                          <p:val>
                                            <p:fltVal val="1"/>
                                          </p:val>
                                        </p:tav>
                                      </p:tavLst>
                                    </p:anim>
                                    <p:anim calcmode="lin" valueType="num">
                                      <p:cBhvr>
                                        <p:cTn id="121" dur="332" tmFilter="0, 0; 0.125,0.2665; 0.25,0.4; 0.375,0.465; 0.5,0.5;  0.625,0.535; 0.75,0.6; 0.875,0.7335; 1,1">
                                          <p:stCondLst>
                                            <p:cond delay="1324"/>
                                          </p:stCondLst>
                                        </p:cTn>
                                        <p:tgtEl>
                                          <p:spTgt spid="3">
                                            <p:txEl>
                                              <p:pRg st="5" end="5"/>
                                            </p:txEl>
                                          </p:spTgt>
                                        </p:tgtEl>
                                        <p:attrNameLst>
                                          <p:attrName>ppt_y</p:attrName>
                                        </p:attrNameLst>
                                      </p:cBhvr>
                                      <p:tavLst>
                                        <p:tav tm="0" fmla="#ppt_y-sin(pi*$)/27">
                                          <p:val>
                                            <p:fltVal val="0"/>
                                          </p:val>
                                        </p:tav>
                                        <p:tav tm="100000">
                                          <p:val>
                                            <p:fltVal val="1"/>
                                          </p:val>
                                        </p:tav>
                                      </p:tavLst>
                                    </p:anim>
                                    <p:anim calcmode="lin" valueType="num">
                                      <p:cBhvr>
                                        <p:cTn id="122" dur="164" tmFilter="0, 0; 0.125,0.2665; 0.25,0.4; 0.375,0.465; 0.5,0.5;  0.625,0.535; 0.75,0.6; 0.875,0.7335; 1,1">
                                          <p:stCondLst>
                                            <p:cond delay="1656"/>
                                          </p:stCondLst>
                                        </p:cTn>
                                        <p:tgtEl>
                                          <p:spTgt spid="3">
                                            <p:txEl>
                                              <p:pRg st="5" end="5"/>
                                            </p:txEl>
                                          </p:spTgt>
                                        </p:tgtEl>
                                        <p:attrNameLst>
                                          <p:attrName>ppt_y</p:attrName>
                                        </p:attrNameLst>
                                      </p:cBhvr>
                                      <p:tavLst>
                                        <p:tav tm="0" fmla="#ppt_y-sin(pi*$)/81">
                                          <p:val>
                                            <p:fltVal val="0"/>
                                          </p:val>
                                        </p:tav>
                                        <p:tav tm="100000">
                                          <p:val>
                                            <p:fltVal val="1"/>
                                          </p:val>
                                        </p:tav>
                                      </p:tavLst>
                                    </p:anim>
                                    <p:animScale>
                                      <p:cBhvr>
                                        <p:cTn id="123" dur="26">
                                          <p:stCondLst>
                                            <p:cond delay="650"/>
                                          </p:stCondLst>
                                        </p:cTn>
                                        <p:tgtEl>
                                          <p:spTgt spid="3">
                                            <p:txEl>
                                              <p:pRg st="5" end="5"/>
                                            </p:txEl>
                                          </p:spTgt>
                                        </p:tgtEl>
                                      </p:cBhvr>
                                      <p:to x="100000" y="60000"/>
                                    </p:animScale>
                                    <p:animScale>
                                      <p:cBhvr>
                                        <p:cTn id="124" dur="166" decel="50000">
                                          <p:stCondLst>
                                            <p:cond delay="676"/>
                                          </p:stCondLst>
                                        </p:cTn>
                                        <p:tgtEl>
                                          <p:spTgt spid="3">
                                            <p:txEl>
                                              <p:pRg st="5" end="5"/>
                                            </p:txEl>
                                          </p:spTgt>
                                        </p:tgtEl>
                                      </p:cBhvr>
                                      <p:to x="100000" y="100000"/>
                                    </p:animScale>
                                    <p:animScale>
                                      <p:cBhvr>
                                        <p:cTn id="125" dur="26">
                                          <p:stCondLst>
                                            <p:cond delay="1312"/>
                                          </p:stCondLst>
                                        </p:cTn>
                                        <p:tgtEl>
                                          <p:spTgt spid="3">
                                            <p:txEl>
                                              <p:pRg st="5" end="5"/>
                                            </p:txEl>
                                          </p:spTgt>
                                        </p:tgtEl>
                                      </p:cBhvr>
                                      <p:to x="100000" y="80000"/>
                                    </p:animScale>
                                    <p:animScale>
                                      <p:cBhvr>
                                        <p:cTn id="126" dur="166" decel="50000">
                                          <p:stCondLst>
                                            <p:cond delay="1338"/>
                                          </p:stCondLst>
                                        </p:cTn>
                                        <p:tgtEl>
                                          <p:spTgt spid="3">
                                            <p:txEl>
                                              <p:pRg st="5" end="5"/>
                                            </p:txEl>
                                          </p:spTgt>
                                        </p:tgtEl>
                                      </p:cBhvr>
                                      <p:to x="100000" y="100000"/>
                                    </p:animScale>
                                    <p:animScale>
                                      <p:cBhvr>
                                        <p:cTn id="127" dur="26">
                                          <p:stCondLst>
                                            <p:cond delay="1642"/>
                                          </p:stCondLst>
                                        </p:cTn>
                                        <p:tgtEl>
                                          <p:spTgt spid="3">
                                            <p:txEl>
                                              <p:pRg st="5" end="5"/>
                                            </p:txEl>
                                          </p:spTgt>
                                        </p:tgtEl>
                                      </p:cBhvr>
                                      <p:to x="100000" y="90000"/>
                                    </p:animScale>
                                    <p:animScale>
                                      <p:cBhvr>
                                        <p:cTn id="128" dur="166" decel="50000">
                                          <p:stCondLst>
                                            <p:cond delay="1668"/>
                                          </p:stCondLst>
                                        </p:cTn>
                                        <p:tgtEl>
                                          <p:spTgt spid="3">
                                            <p:txEl>
                                              <p:pRg st="5" end="5"/>
                                            </p:txEl>
                                          </p:spTgt>
                                        </p:tgtEl>
                                      </p:cBhvr>
                                      <p:to x="100000" y="100000"/>
                                    </p:animScale>
                                    <p:animScale>
                                      <p:cBhvr>
                                        <p:cTn id="129" dur="26">
                                          <p:stCondLst>
                                            <p:cond delay="1808"/>
                                          </p:stCondLst>
                                        </p:cTn>
                                        <p:tgtEl>
                                          <p:spTgt spid="3">
                                            <p:txEl>
                                              <p:pRg st="5" end="5"/>
                                            </p:txEl>
                                          </p:spTgt>
                                        </p:tgtEl>
                                      </p:cBhvr>
                                      <p:to x="100000" y="95000"/>
                                    </p:animScale>
                                    <p:animScale>
                                      <p:cBhvr>
                                        <p:cTn id="130" dur="166" decel="50000">
                                          <p:stCondLst>
                                            <p:cond delay="1834"/>
                                          </p:stCondLst>
                                        </p:cTn>
                                        <p:tgtEl>
                                          <p:spTgt spid="3">
                                            <p:txEl>
                                              <p:pRg st="5" end="5"/>
                                            </p:txEl>
                                          </p:spTgt>
                                        </p:tgtEl>
                                      </p:cBhvr>
                                      <p:to x="100000" y="100000"/>
                                    </p:animScale>
                                  </p:childTnLst>
                                </p:cTn>
                              </p:par>
                            </p:childTnLst>
                          </p:cTn>
                        </p:par>
                      </p:childTnLst>
                    </p:cTn>
                  </p:par>
                  <p:par>
                    <p:cTn id="131" fill="hold">
                      <p:stCondLst>
                        <p:cond delay="indefinite"/>
                      </p:stCondLst>
                      <p:childTnLst>
                        <p:par>
                          <p:cTn id="132" fill="hold">
                            <p:stCondLst>
                              <p:cond delay="0"/>
                            </p:stCondLst>
                            <p:childTnLst>
                              <p:par>
                                <p:cTn id="133" presetID="26" presetClass="entr" presetSubtype="0" fill="hold" grpId="0" nodeType="clickEffect">
                                  <p:stCondLst>
                                    <p:cond delay="0"/>
                                  </p:stCondLst>
                                  <p:childTnLst>
                                    <p:set>
                                      <p:cBhvr>
                                        <p:cTn id="134" dur="1" fill="hold">
                                          <p:stCondLst>
                                            <p:cond delay="0"/>
                                          </p:stCondLst>
                                        </p:cTn>
                                        <p:tgtEl>
                                          <p:spTgt spid="3">
                                            <p:txEl>
                                              <p:pRg st="6" end="6"/>
                                            </p:txEl>
                                          </p:spTgt>
                                        </p:tgtEl>
                                        <p:attrNameLst>
                                          <p:attrName>style.visibility</p:attrName>
                                        </p:attrNameLst>
                                      </p:cBhvr>
                                      <p:to>
                                        <p:strVal val="visible"/>
                                      </p:to>
                                    </p:set>
                                    <p:animEffect transition="in" filter="wipe(down)">
                                      <p:cBhvr>
                                        <p:cTn id="135" dur="580">
                                          <p:stCondLst>
                                            <p:cond delay="0"/>
                                          </p:stCondLst>
                                        </p:cTn>
                                        <p:tgtEl>
                                          <p:spTgt spid="3">
                                            <p:txEl>
                                              <p:pRg st="6" end="6"/>
                                            </p:txEl>
                                          </p:spTgt>
                                        </p:tgtEl>
                                      </p:cBhvr>
                                    </p:animEffect>
                                    <p:anim calcmode="lin" valueType="num">
                                      <p:cBhvr>
                                        <p:cTn id="136" dur="1822" tmFilter="0,0; 0.14,0.36; 0.43,0.73; 0.71,0.91; 1.0,1.0">
                                          <p:stCondLst>
                                            <p:cond delay="0"/>
                                          </p:stCondLst>
                                        </p:cTn>
                                        <p:tgtEl>
                                          <p:spTgt spid="3">
                                            <p:txEl>
                                              <p:pRg st="6" end="6"/>
                                            </p:txEl>
                                          </p:spTgt>
                                        </p:tgtEl>
                                        <p:attrNameLst>
                                          <p:attrName>ppt_x</p:attrName>
                                        </p:attrNameLst>
                                      </p:cBhvr>
                                      <p:tavLst>
                                        <p:tav tm="0">
                                          <p:val>
                                            <p:strVal val="#ppt_x-0.25"/>
                                          </p:val>
                                        </p:tav>
                                        <p:tav tm="100000">
                                          <p:val>
                                            <p:strVal val="#ppt_x"/>
                                          </p:val>
                                        </p:tav>
                                      </p:tavLst>
                                    </p:anim>
                                    <p:anim calcmode="lin" valueType="num">
                                      <p:cBhvr>
                                        <p:cTn id="137" dur="664" tmFilter="0.0,0.0; 0.25,0.07; 0.50,0.2; 0.75,0.467; 1.0,1.0">
                                          <p:stCondLst>
                                            <p:cond delay="0"/>
                                          </p:stCondLst>
                                        </p:cTn>
                                        <p:tgtEl>
                                          <p:spTgt spid="3">
                                            <p:txEl>
                                              <p:pRg st="6" end="6"/>
                                            </p:txEl>
                                          </p:spTgt>
                                        </p:tgtEl>
                                        <p:attrNameLst>
                                          <p:attrName>ppt_y</p:attrName>
                                        </p:attrNameLst>
                                      </p:cBhvr>
                                      <p:tavLst>
                                        <p:tav tm="0" fmla="#ppt_y-sin(pi*$)/3">
                                          <p:val>
                                            <p:fltVal val="0.5"/>
                                          </p:val>
                                        </p:tav>
                                        <p:tav tm="100000">
                                          <p:val>
                                            <p:fltVal val="1"/>
                                          </p:val>
                                        </p:tav>
                                      </p:tavLst>
                                    </p:anim>
                                    <p:anim calcmode="lin" valueType="num">
                                      <p:cBhvr>
                                        <p:cTn id="138" dur="664" tmFilter="0, 0; 0.125,0.2665; 0.25,0.4; 0.375,0.465; 0.5,0.5;  0.625,0.535; 0.75,0.6; 0.875,0.7335; 1,1">
                                          <p:stCondLst>
                                            <p:cond delay="664"/>
                                          </p:stCondLst>
                                        </p:cTn>
                                        <p:tgtEl>
                                          <p:spTgt spid="3">
                                            <p:txEl>
                                              <p:pRg st="6" end="6"/>
                                            </p:txEl>
                                          </p:spTgt>
                                        </p:tgtEl>
                                        <p:attrNameLst>
                                          <p:attrName>ppt_y</p:attrName>
                                        </p:attrNameLst>
                                      </p:cBhvr>
                                      <p:tavLst>
                                        <p:tav tm="0" fmla="#ppt_y-sin(pi*$)/9">
                                          <p:val>
                                            <p:fltVal val="0"/>
                                          </p:val>
                                        </p:tav>
                                        <p:tav tm="100000">
                                          <p:val>
                                            <p:fltVal val="1"/>
                                          </p:val>
                                        </p:tav>
                                      </p:tavLst>
                                    </p:anim>
                                    <p:anim calcmode="lin" valueType="num">
                                      <p:cBhvr>
                                        <p:cTn id="139" dur="332" tmFilter="0, 0; 0.125,0.2665; 0.25,0.4; 0.375,0.465; 0.5,0.5;  0.625,0.535; 0.75,0.6; 0.875,0.7335; 1,1">
                                          <p:stCondLst>
                                            <p:cond delay="1324"/>
                                          </p:stCondLst>
                                        </p:cTn>
                                        <p:tgtEl>
                                          <p:spTgt spid="3">
                                            <p:txEl>
                                              <p:pRg st="6" end="6"/>
                                            </p:txEl>
                                          </p:spTgt>
                                        </p:tgtEl>
                                        <p:attrNameLst>
                                          <p:attrName>ppt_y</p:attrName>
                                        </p:attrNameLst>
                                      </p:cBhvr>
                                      <p:tavLst>
                                        <p:tav tm="0" fmla="#ppt_y-sin(pi*$)/27">
                                          <p:val>
                                            <p:fltVal val="0"/>
                                          </p:val>
                                        </p:tav>
                                        <p:tav tm="100000">
                                          <p:val>
                                            <p:fltVal val="1"/>
                                          </p:val>
                                        </p:tav>
                                      </p:tavLst>
                                    </p:anim>
                                    <p:anim calcmode="lin" valueType="num">
                                      <p:cBhvr>
                                        <p:cTn id="140" dur="164" tmFilter="0, 0; 0.125,0.2665; 0.25,0.4; 0.375,0.465; 0.5,0.5;  0.625,0.535; 0.75,0.6; 0.875,0.7335; 1,1">
                                          <p:stCondLst>
                                            <p:cond delay="1656"/>
                                          </p:stCondLst>
                                        </p:cTn>
                                        <p:tgtEl>
                                          <p:spTgt spid="3">
                                            <p:txEl>
                                              <p:pRg st="6" end="6"/>
                                            </p:txEl>
                                          </p:spTgt>
                                        </p:tgtEl>
                                        <p:attrNameLst>
                                          <p:attrName>ppt_y</p:attrName>
                                        </p:attrNameLst>
                                      </p:cBhvr>
                                      <p:tavLst>
                                        <p:tav tm="0" fmla="#ppt_y-sin(pi*$)/81">
                                          <p:val>
                                            <p:fltVal val="0"/>
                                          </p:val>
                                        </p:tav>
                                        <p:tav tm="100000">
                                          <p:val>
                                            <p:fltVal val="1"/>
                                          </p:val>
                                        </p:tav>
                                      </p:tavLst>
                                    </p:anim>
                                    <p:animScale>
                                      <p:cBhvr>
                                        <p:cTn id="141" dur="26">
                                          <p:stCondLst>
                                            <p:cond delay="650"/>
                                          </p:stCondLst>
                                        </p:cTn>
                                        <p:tgtEl>
                                          <p:spTgt spid="3">
                                            <p:txEl>
                                              <p:pRg st="6" end="6"/>
                                            </p:txEl>
                                          </p:spTgt>
                                        </p:tgtEl>
                                      </p:cBhvr>
                                      <p:to x="100000" y="60000"/>
                                    </p:animScale>
                                    <p:animScale>
                                      <p:cBhvr>
                                        <p:cTn id="142" dur="166" decel="50000">
                                          <p:stCondLst>
                                            <p:cond delay="676"/>
                                          </p:stCondLst>
                                        </p:cTn>
                                        <p:tgtEl>
                                          <p:spTgt spid="3">
                                            <p:txEl>
                                              <p:pRg st="6" end="6"/>
                                            </p:txEl>
                                          </p:spTgt>
                                        </p:tgtEl>
                                      </p:cBhvr>
                                      <p:to x="100000" y="100000"/>
                                    </p:animScale>
                                    <p:animScale>
                                      <p:cBhvr>
                                        <p:cTn id="143" dur="26">
                                          <p:stCondLst>
                                            <p:cond delay="1312"/>
                                          </p:stCondLst>
                                        </p:cTn>
                                        <p:tgtEl>
                                          <p:spTgt spid="3">
                                            <p:txEl>
                                              <p:pRg st="6" end="6"/>
                                            </p:txEl>
                                          </p:spTgt>
                                        </p:tgtEl>
                                      </p:cBhvr>
                                      <p:to x="100000" y="80000"/>
                                    </p:animScale>
                                    <p:animScale>
                                      <p:cBhvr>
                                        <p:cTn id="144" dur="166" decel="50000">
                                          <p:stCondLst>
                                            <p:cond delay="1338"/>
                                          </p:stCondLst>
                                        </p:cTn>
                                        <p:tgtEl>
                                          <p:spTgt spid="3">
                                            <p:txEl>
                                              <p:pRg st="6" end="6"/>
                                            </p:txEl>
                                          </p:spTgt>
                                        </p:tgtEl>
                                      </p:cBhvr>
                                      <p:to x="100000" y="100000"/>
                                    </p:animScale>
                                    <p:animScale>
                                      <p:cBhvr>
                                        <p:cTn id="145" dur="26">
                                          <p:stCondLst>
                                            <p:cond delay="1642"/>
                                          </p:stCondLst>
                                        </p:cTn>
                                        <p:tgtEl>
                                          <p:spTgt spid="3">
                                            <p:txEl>
                                              <p:pRg st="6" end="6"/>
                                            </p:txEl>
                                          </p:spTgt>
                                        </p:tgtEl>
                                      </p:cBhvr>
                                      <p:to x="100000" y="90000"/>
                                    </p:animScale>
                                    <p:animScale>
                                      <p:cBhvr>
                                        <p:cTn id="146" dur="166" decel="50000">
                                          <p:stCondLst>
                                            <p:cond delay="1668"/>
                                          </p:stCondLst>
                                        </p:cTn>
                                        <p:tgtEl>
                                          <p:spTgt spid="3">
                                            <p:txEl>
                                              <p:pRg st="6" end="6"/>
                                            </p:txEl>
                                          </p:spTgt>
                                        </p:tgtEl>
                                      </p:cBhvr>
                                      <p:to x="100000" y="100000"/>
                                    </p:animScale>
                                    <p:animScale>
                                      <p:cBhvr>
                                        <p:cTn id="147" dur="26">
                                          <p:stCondLst>
                                            <p:cond delay="1808"/>
                                          </p:stCondLst>
                                        </p:cTn>
                                        <p:tgtEl>
                                          <p:spTgt spid="3">
                                            <p:txEl>
                                              <p:pRg st="6" end="6"/>
                                            </p:txEl>
                                          </p:spTgt>
                                        </p:tgtEl>
                                      </p:cBhvr>
                                      <p:to x="100000" y="95000"/>
                                    </p:animScale>
                                    <p:animScale>
                                      <p:cBhvr>
                                        <p:cTn id="148" dur="166" decel="50000">
                                          <p:stCondLst>
                                            <p:cond delay="1834"/>
                                          </p:stCondLst>
                                        </p:cTn>
                                        <p:tgtEl>
                                          <p:spTgt spid="3">
                                            <p:txEl>
                                              <p:pRg st="6" end="6"/>
                                            </p:txEl>
                                          </p:spTgt>
                                        </p:tgtEl>
                                      </p:cBhvr>
                                      <p:to x="100000" y="100000"/>
                                    </p:animScale>
                                  </p:childTnLst>
                                </p:cTn>
                              </p:par>
                            </p:childTnLst>
                          </p:cTn>
                        </p:par>
                      </p:childTnLst>
                    </p:cTn>
                  </p:par>
                  <p:par>
                    <p:cTn id="149" fill="hold">
                      <p:stCondLst>
                        <p:cond delay="indefinite"/>
                      </p:stCondLst>
                      <p:childTnLst>
                        <p:par>
                          <p:cTn id="150" fill="hold">
                            <p:stCondLst>
                              <p:cond delay="0"/>
                            </p:stCondLst>
                            <p:childTnLst>
                              <p:par>
                                <p:cTn id="151" presetID="26" presetClass="entr" presetSubtype="0" fill="hold" grpId="0" nodeType="clickEffect">
                                  <p:stCondLst>
                                    <p:cond delay="0"/>
                                  </p:stCondLst>
                                  <p:childTnLst>
                                    <p:set>
                                      <p:cBhvr>
                                        <p:cTn id="152" dur="1" fill="hold">
                                          <p:stCondLst>
                                            <p:cond delay="0"/>
                                          </p:stCondLst>
                                        </p:cTn>
                                        <p:tgtEl>
                                          <p:spTgt spid="3">
                                            <p:txEl>
                                              <p:pRg st="7" end="7"/>
                                            </p:txEl>
                                          </p:spTgt>
                                        </p:tgtEl>
                                        <p:attrNameLst>
                                          <p:attrName>style.visibility</p:attrName>
                                        </p:attrNameLst>
                                      </p:cBhvr>
                                      <p:to>
                                        <p:strVal val="visible"/>
                                      </p:to>
                                    </p:set>
                                    <p:animEffect transition="in" filter="wipe(down)">
                                      <p:cBhvr>
                                        <p:cTn id="153" dur="580">
                                          <p:stCondLst>
                                            <p:cond delay="0"/>
                                          </p:stCondLst>
                                        </p:cTn>
                                        <p:tgtEl>
                                          <p:spTgt spid="3">
                                            <p:txEl>
                                              <p:pRg st="7" end="7"/>
                                            </p:txEl>
                                          </p:spTgt>
                                        </p:tgtEl>
                                      </p:cBhvr>
                                    </p:animEffect>
                                    <p:anim calcmode="lin" valueType="num">
                                      <p:cBhvr>
                                        <p:cTn id="154" dur="1822" tmFilter="0,0; 0.14,0.36; 0.43,0.73; 0.71,0.91; 1.0,1.0">
                                          <p:stCondLst>
                                            <p:cond delay="0"/>
                                          </p:stCondLst>
                                        </p:cTn>
                                        <p:tgtEl>
                                          <p:spTgt spid="3">
                                            <p:txEl>
                                              <p:pRg st="7" end="7"/>
                                            </p:txEl>
                                          </p:spTgt>
                                        </p:tgtEl>
                                        <p:attrNameLst>
                                          <p:attrName>ppt_x</p:attrName>
                                        </p:attrNameLst>
                                      </p:cBhvr>
                                      <p:tavLst>
                                        <p:tav tm="0">
                                          <p:val>
                                            <p:strVal val="#ppt_x-0.25"/>
                                          </p:val>
                                        </p:tav>
                                        <p:tav tm="100000">
                                          <p:val>
                                            <p:strVal val="#ppt_x"/>
                                          </p:val>
                                        </p:tav>
                                      </p:tavLst>
                                    </p:anim>
                                    <p:anim calcmode="lin" valueType="num">
                                      <p:cBhvr>
                                        <p:cTn id="155" dur="664" tmFilter="0.0,0.0; 0.25,0.07; 0.50,0.2; 0.75,0.467; 1.0,1.0">
                                          <p:stCondLst>
                                            <p:cond delay="0"/>
                                          </p:stCondLst>
                                        </p:cTn>
                                        <p:tgtEl>
                                          <p:spTgt spid="3">
                                            <p:txEl>
                                              <p:pRg st="7" end="7"/>
                                            </p:txEl>
                                          </p:spTgt>
                                        </p:tgtEl>
                                        <p:attrNameLst>
                                          <p:attrName>ppt_y</p:attrName>
                                        </p:attrNameLst>
                                      </p:cBhvr>
                                      <p:tavLst>
                                        <p:tav tm="0" fmla="#ppt_y-sin(pi*$)/3">
                                          <p:val>
                                            <p:fltVal val="0.5"/>
                                          </p:val>
                                        </p:tav>
                                        <p:tav tm="100000">
                                          <p:val>
                                            <p:fltVal val="1"/>
                                          </p:val>
                                        </p:tav>
                                      </p:tavLst>
                                    </p:anim>
                                    <p:anim calcmode="lin" valueType="num">
                                      <p:cBhvr>
                                        <p:cTn id="156" dur="664" tmFilter="0, 0; 0.125,0.2665; 0.25,0.4; 0.375,0.465; 0.5,0.5;  0.625,0.535; 0.75,0.6; 0.875,0.7335; 1,1">
                                          <p:stCondLst>
                                            <p:cond delay="664"/>
                                          </p:stCondLst>
                                        </p:cTn>
                                        <p:tgtEl>
                                          <p:spTgt spid="3">
                                            <p:txEl>
                                              <p:pRg st="7" end="7"/>
                                            </p:txEl>
                                          </p:spTgt>
                                        </p:tgtEl>
                                        <p:attrNameLst>
                                          <p:attrName>ppt_y</p:attrName>
                                        </p:attrNameLst>
                                      </p:cBhvr>
                                      <p:tavLst>
                                        <p:tav tm="0" fmla="#ppt_y-sin(pi*$)/9">
                                          <p:val>
                                            <p:fltVal val="0"/>
                                          </p:val>
                                        </p:tav>
                                        <p:tav tm="100000">
                                          <p:val>
                                            <p:fltVal val="1"/>
                                          </p:val>
                                        </p:tav>
                                      </p:tavLst>
                                    </p:anim>
                                    <p:anim calcmode="lin" valueType="num">
                                      <p:cBhvr>
                                        <p:cTn id="157" dur="332" tmFilter="0, 0; 0.125,0.2665; 0.25,0.4; 0.375,0.465; 0.5,0.5;  0.625,0.535; 0.75,0.6; 0.875,0.7335; 1,1">
                                          <p:stCondLst>
                                            <p:cond delay="1324"/>
                                          </p:stCondLst>
                                        </p:cTn>
                                        <p:tgtEl>
                                          <p:spTgt spid="3">
                                            <p:txEl>
                                              <p:pRg st="7" end="7"/>
                                            </p:txEl>
                                          </p:spTgt>
                                        </p:tgtEl>
                                        <p:attrNameLst>
                                          <p:attrName>ppt_y</p:attrName>
                                        </p:attrNameLst>
                                      </p:cBhvr>
                                      <p:tavLst>
                                        <p:tav tm="0" fmla="#ppt_y-sin(pi*$)/27">
                                          <p:val>
                                            <p:fltVal val="0"/>
                                          </p:val>
                                        </p:tav>
                                        <p:tav tm="100000">
                                          <p:val>
                                            <p:fltVal val="1"/>
                                          </p:val>
                                        </p:tav>
                                      </p:tavLst>
                                    </p:anim>
                                    <p:anim calcmode="lin" valueType="num">
                                      <p:cBhvr>
                                        <p:cTn id="158" dur="164" tmFilter="0, 0; 0.125,0.2665; 0.25,0.4; 0.375,0.465; 0.5,0.5;  0.625,0.535; 0.75,0.6; 0.875,0.7335; 1,1">
                                          <p:stCondLst>
                                            <p:cond delay="1656"/>
                                          </p:stCondLst>
                                        </p:cTn>
                                        <p:tgtEl>
                                          <p:spTgt spid="3">
                                            <p:txEl>
                                              <p:pRg st="7" end="7"/>
                                            </p:txEl>
                                          </p:spTgt>
                                        </p:tgtEl>
                                        <p:attrNameLst>
                                          <p:attrName>ppt_y</p:attrName>
                                        </p:attrNameLst>
                                      </p:cBhvr>
                                      <p:tavLst>
                                        <p:tav tm="0" fmla="#ppt_y-sin(pi*$)/81">
                                          <p:val>
                                            <p:fltVal val="0"/>
                                          </p:val>
                                        </p:tav>
                                        <p:tav tm="100000">
                                          <p:val>
                                            <p:fltVal val="1"/>
                                          </p:val>
                                        </p:tav>
                                      </p:tavLst>
                                    </p:anim>
                                    <p:animScale>
                                      <p:cBhvr>
                                        <p:cTn id="159" dur="26">
                                          <p:stCondLst>
                                            <p:cond delay="650"/>
                                          </p:stCondLst>
                                        </p:cTn>
                                        <p:tgtEl>
                                          <p:spTgt spid="3">
                                            <p:txEl>
                                              <p:pRg st="7" end="7"/>
                                            </p:txEl>
                                          </p:spTgt>
                                        </p:tgtEl>
                                      </p:cBhvr>
                                      <p:to x="100000" y="60000"/>
                                    </p:animScale>
                                    <p:animScale>
                                      <p:cBhvr>
                                        <p:cTn id="160" dur="166" decel="50000">
                                          <p:stCondLst>
                                            <p:cond delay="676"/>
                                          </p:stCondLst>
                                        </p:cTn>
                                        <p:tgtEl>
                                          <p:spTgt spid="3">
                                            <p:txEl>
                                              <p:pRg st="7" end="7"/>
                                            </p:txEl>
                                          </p:spTgt>
                                        </p:tgtEl>
                                      </p:cBhvr>
                                      <p:to x="100000" y="100000"/>
                                    </p:animScale>
                                    <p:animScale>
                                      <p:cBhvr>
                                        <p:cTn id="161" dur="26">
                                          <p:stCondLst>
                                            <p:cond delay="1312"/>
                                          </p:stCondLst>
                                        </p:cTn>
                                        <p:tgtEl>
                                          <p:spTgt spid="3">
                                            <p:txEl>
                                              <p:pRg st="7" end="7"/>
                                            </p:txEl>
                                          </p:spTgt>
                                        </p:tgtEl>
                                      </p:cBhvr>
                                      <p:to x="100000" y="80000"/>
                                    </p:animScale>
                                    <p:animScale>
                                      <p:cBhvr>
                                        <p:cTn id="162" dur="166" decel="50000">
                                          <p:stCondLst>
                                            <p:cond delay="1338"/>
                                          </p:stCondLst>
                                        </p:cTn>
                                        <p:tgtEl>
                                          <p:spTgt spid="3">
                                            <p:txEl>
                                              <p:pRg st="7" end="7"/>
                                            </p:txEl>
                                          </p:spTgt>
                                        </p:tgtEl>
                                      </p:cBhvr>
                                      <p:to x="100000" y="100000"/>
                                    </p:animScale>
                                    <p:animScale>
                                      <p:cBhvr>
                                        <p:cTn id="163" dur="26">
                                          <p:stCondLst>
                                            <p:cond delay="1642"/>
                                          </p:stCondLst>
                                        </p:cTn>
                                        <p:tgtEl>
                                          <p:spTgt spid="3">
                                            <p:txEl>
                                              <p:pRg st="7" end="7"/>
                                            </p:txEl>
                                          </p:spTgt>
                                        </p:tgtEl>
                                      </p:cBhvr>
                                      <p:to x="100000" y="90000"/>
                                    </p:animScale>
                                    <p:animScale>
                                      <p:cBhvr>
                                        <p:cTn id="164" dur="166" decel="50000">
                                          <p:stCondLst>
                                            <p:cond delay="1668"/>
                                          </p:stCondLst>
                                        </p:cTn>
                                        <p:tgtEl>
                                          <p:spTgt spid="3">
                                            <p:txEl>
                                              <p:pRg st="7" end="7"/>
                                            </p:txEl>
                                          </p:spTgt>
                                        </p:tgtEl>
                                      </p:cBhvr>
                                      <p:to x="100000" y="100000"/>
                                    </p:animScale>
                                    <p:animScale>
                                      <p:cBhvr>
                                        <p:cTn id="165" dur="26">
                                          <p:stCondLst>
                                            <p:cond delay="1808"/>
                                          </p:stCondLst>
                                        </p:cTn>
                                        <p:tgtEl>
                                          <p:spTgt spid="3">
                                            <p:txEl>
                                              <p:pRg st="7" end="7"/>
                                            </p:txEl>
                                          </p:spTgt>
                                        </p:tgtEl>
                                      </p:cBhvr>
                                      <p:to x="100000" y="95000"/>
                                    </p:animScale>
                                    <p:animScale>
                                      <p:cBhvr>
                                        <p:cTn id="166" dur="166" decel="50000">
                                          <p:stCondLst>
                                            <p:cond delay="1834"/>
                                          </p:stCondLst>
                                        </p:cTn>
                                        <p:tgtEl>
                                          <p:spTgt spid="3">
                                            <p:txEl>
                                              <p:pRg st="7" end="7"/>
                                            </p:txEl>
                                          </p:spTgt>
                                        </p:tgtEl>
                                      </p:cBhvr>
                                      <p:to x="100000" y="100000"/>
                                    </p:animScale>
                                  </p:childTnLst>
                                </p:cTn>
                              </p:par>
                            </p:childTnLst>
                          </p:cTn>
                        </p:par>
                      </p:childTnLst>
                    </p:cTn>
                  </p:par>
                  <p:par>
                    <p:cTn id="167" fill="hold">
                      <p:stCondLst>
                        <p:cond delay="indefinite"/>
                      </p:stCondLst>
                      <p:childTnLst>
                        <p:par>
                          <p:cTn id="168" fill="hold">
                            <p:stCondLst>
                              <p:cond delay="0"/>
                            </p:stCondLst>
                            <p:childTnLst>
                              <p:par>
                                <p:cTn id="169" presetID="26" presetClass="entr" presetSubtype="0" fill="hold" grpId="0" nodeType="clickEffect">
                                  <p:stCondLst>
                                    <p:cond delay="0"/>
                                  </p:stCondLst>
                                  <p:childTnLst>
                                    <p:set>
                                      <p:cBhvr>
                                        <p:cTn id="170" dur="1" fill="hold">
                                          <p:stCondLst>
                                            <p:cond delay="0"/>
                                          </p:stCondLst>
                                        </p:cTn>
                                        <p:tgtEl>
                                          <p:spTgt spid="3">
                                            <p:txEl>
                                              <p:pRg st="8" end="8"/>
                                            </p:txEl>
                                          </p:spTgt>
                                        </p:tgtEl>
                                        <p:attrNameLst>
                                          <p:attrName>style.visibility</p:attrName>
                                        </p:attrNameLst>
                                      </p:cBhvr>
                                      <p:to>
                                        <p:strVal val="visible"/>
                                      </p:to>
                                    </p:set>
                                    <p:animEffect transition="in" filter="wipe(down)">
                                      <p:cBhvr>
                                        <p:cTn id="171" dur="580">
                                          <p:stCondLst>
                                            <p:cond delay="0"/>
                                          </p:stCondLst>
                                        </p:cTn>
                                        <p:tgtEl>
                                          <p:spTgt spid="3">
                                            <p:txEl>
                                              <p:pRg st="8" end="8"/>
                                            </p:txEl>
                                          </p:spTgt>
                                        </p:tgtEl>
                                      </p:cBhvr>
                                    </p:animEffect>
                                    <p:anim calcmode="lin" valueType="num">
                                      <p:cBhvr>
                                        <p:cTn id="172"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173"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174"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175"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176"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177" dur="26">
                                          <p:stCondLst>
                                            <p:cond delay="650"/>
                                          </p:stCondLst>
                                        </p:cTn>
                                        <p:tgtEl>
                                          <p:spTgt spid="3">
                                            <p:txEl>
                                              <p:pRg st="8" end="8"/>
                                            </p:txEl>
                                          </p:spTgt>
                                        </p:tgtEl>
                                      </p:cBhvr>
                                      <p:to x="100000" y="60000"/>
                                    </p:animScale>
                                    <p:animScale>
                                      <p:cBhvr>
                                        <p:cTn id="178" dur="166" decel="50000">
                                          <p:stCondLst>
                                            <p:cond delay="676"/>
                                          </p:stCondLst>
                                        </p:cTn>
                                        <p:tgtEl>
                                          <p:spTgt spid="3">
                                            <p:txEl>
                                              <p:pRg st="8" end="8"/>
                                            </p:txEl>
                                          </p:spTgt>
                                        </p:tgtEl>
                                      </p:cBhvr>
                                      <p:to x="100000" y="100000"/>
                                    </p:animScale>
                                    <p:animScale>
                                      <p:cBhvr>
                                        <p:cTn id="179" dur="26">
                                          <p:stCondLst>
                                            <p:cond delay="1312"/>
                                          </p:stCondLst>
                                        </p:cTn>
                                        <p:tgtEl>
                                          <p:spTgt spid="3">
                                            <p:txEl>
                                              <p:pRg st="8" end="8"/>
                                            </p:txEl>
                                          </p:spTgt>
                                        </p:tgtEl>
                                      </p:cBhvr>
                                      <p:to x="100000" y="80000"/>
                                    </p:animScale>
                                    <p:animScale>
                                      <p:cBhvr>
                                        <p:cTn id="180" dur="166" decel="50000">
                                          <p:stCondLst>
                                            <p:cond delay="1338"/>
                                          </p:stCondLst>
                                        </p:cTn>
                                        <p:tgtEl>
                                          <p:spTgt spid="3">
                                            <p:txEl>
                                              <p:pRg st="8" end="8"/>
                                            </p:txEl>
                                          </p:spTgt>
                                        </p:tgtEl>
                                      </p:cBhvr>
                                      <p:to x="100000" y="100000"/>
                                    </p:animScale>
                                    <p:animScale>
                                      <p:cBhvr>
                                        <p:cTn id="181" dur="26">
                                          <p:stCondLst>
                                            <p:cond delay="1642"/>
                                          </p:stCondLst>
                                        </p:cTn>
                                        <p:tgtEl>
                                          <p:spTgt spid="3">
                                            <p:txEl>
                                              <p:pRg st="8" end="8"/>
                                            </p:txEl>
                                          </p:spTgt>
                                        </p:tgtEl>
                                      </p:cBhvr>
                                      <p:to x="100000" y="90000"/>
                                    </p:animScale>
                                    <p:animScale>
                                      <p:cBhvr>
                                        <p:cTn id="182" dur="166" decel="50000">
                                          <p:stCondLst>
                                            <p:cond delay="1668"/>
                                          </p:stCondLst>
                                        </p:cTn>
                                        <p:tgtEl>
                                          <p:spTgt spid="3">
                                            <p:txEl>
                                              <p:pRg st="8" end="8"/>
                                            </p:txEl>
                                          </p:spTgt>
                                        </p:tgtEl>
                                      </p:cBhvr>
                                      <p:to x="100000" y="100000"/>
                                    </p:animScale>
                                    <p:animScale>
                                      <p:cBhvr>
                                        <p:cTn id="183" dur="26">
                                          <p:stCondLst>
                                            <p:cond delay="1808"/>
                                          </p:stCondLst>
                                        </p:cTn>
                                        <p:tgtEl>
                                          <p:spTgt spid="3">
                                            <p:txEl>
                                              <p:pRg st="8" end="8"/>
                                            </p:txEl>
                                          </p:spTgt>
                                        </p:tgtEl>
                                      </p:cBhvr>
                                      <p:to x="100000" y="95000"/>
                                    </p:animScale>
                                    <p:animScale>
                                      <p:cBhvr>
                                        <p:cTn id="184" dur="166" decel="50000">
                                          <p:stCondLst>
                                            <p:cond delay="1834"/>
                                          </p:stCondLst>
                                        </p:cTn>
                                        <p:tgtEl>
                                          <p:spTgt spid="3">
                                            <p:txEl>
                                              <p:pRg st="8" end="8"/>
                                            </p:txEl>
                                          </p:spTgt>
                                        </p:tgtEl>
                                      </p:cBhvr>
                                      <p:to x="100000" y="100000"/>
                                    </p:animScale>
                                  </p:childTnLst>
                                </p:cTn>
                              </p:par>
                            </p:childTnLst>
                          </p:cTn>
                        </p:par>
                      </p:childTnLst>
                    </p:cTn>
                  </p:par>
                  <p:par>
                    <p:cTn id="185" fill="hold">
                      <p:stCondLst>
                        <p:cond delay="indefinite"/>
                      </p:stCondLst>
                      <p:childTnLst>
                        <p:par>
                          <p:cTn id="186" fill="hold">
                            <p:stCondLst>
                              <p:cond delay="0"/>
                            </p:stCondLst>
                            <p:childTnLst>
                              <p:par>
                                <p:cTn id="187" presetID="26" presetClass="entr" presetSubtype="0" fill="hold" grpId="0" nodeType="clickEffect">
                                  <p:stCondLst>
                                    <p:cond delay="0"/>
                                  </p:stCondLst>
                                  <p:childTnLst>
                                    <p:set>
                                      <p:cBhvr>
                                        <p:cTn id="188" dur="1" fill="hold">
                                          <p:stCondLst>
                                            <p:cond delay="0"/>
                                          </p:stCondLst>
                                        </p:cTn>
                                        <p:tgtEl>
                                          <p:spTgt spid="3">
                                            <p:txEl>
                                              <p:pRg st="9" end="9"/>
                                            </p:txEl>
                                          </p:spTgt>
                                        </p:tgtEl>
                                        <p:attrNameLst>
                                          <p:attrName>style.visibility</p:attrName>
                                        </p:attrNameLst>
                                      </p:cBhvr>
                                      <p:to>
                                        <p:strVal val="visible"/>
                                      </p:to>
                                    </p:set>
                                    <p:animEffect transition="in" filter="wipe(down)">
                                      <p:cBhvr>
                                        <p:cTn id="189" dur="580">
                                          <p:stCondLst>
                                            <p:cond delay="0"/>
                                          </p:stCondLst>
                                        </p:cTn>
                                        <p:tgtEl>
                                          <p:spTgt spid="3">
                                            <p:txEl>
                                              <p:pRg st="9" end="9"/>
                                            </p:txEl>
                                          </p:spTgt>
                                        </p:tgtEl>
                                      </p:cBhvr>
                                    </p:animEffect>
                                    <p:anim calcmode="lin" valueType="num">
                                      <p:cBhvr>
                                        <p:cTn id="190" dur="1822" tmFilter="0,0; 0.14,0.36; 0.43,0.73; 0.71,0.91; 1.0,1.0">
                                          <p:stCondLst>
                                            <p:cond delay="0"/>
                                          </p:stCondLst>
                                        </p:cTn>
                                        <p:tgtEl>
                                          <p:spTgt spid="3">
                                            <p:txEl>
                                              <p:pRg st="9" end="9"/>
                                            </p:txEl>
                                          </p:spTgt>
                                        </p:tgtEl>
                                        <p:attrNameLst>
                                          <p:attrName>ppt_x</p:attrName>
                                        </p:attrNameLst>
                                      </p:cBhvr>
                                      <p:tavLst>
                                        <p:tav tm="0">
                                          <p:val>
                                            <p:strVal val="#ppt_x-0.25"/>
                                          </p:val>
                                        </p:tav>
                                        <p:tav tm="100000">
                                          <p:val>
                                            <p:strVal val="#ppt_x"/>
                                          </p:val>
                                        </p:tav>
                                      </p:tavLst>
                                    </p:anim>
                                    <p:anim calcmode="lin" valueType="num">
                                      <p:cBhvr>
                                        <p:cTn id="191" dur="664" tmFilter="0.0,0.0; 0.25,0.07; 0.50,0.2; 0.75,0.467; 1.0,1.0">
                                          <p:stCondLst>
                                            <p:cond delay="0"/>
                                          </p:stCondLst>
                                        </p:cTn>
                                        <p:tgtEl>
                                          <p:spTgt spid="3">
                                            <p:txEl>
                                              <p:pRg st="9" end="9"/>
                                            </p:txEl>
                                          </p:spTgt>
                                        </p:tgtEl>
                                        <p:attrNameLst>
                                          <p:attrName>ppt_y</p:attrName>
                                        </p:attrNameLst>
                                      </p:cBhvr>
                                      <p:tavLst>
                                        <p:tav tm="0" fmla="#ppt_y-sin(pi*$)/3">
                                          <p:val>
                                            <p:fltVal val="0.5"/>
                                          </p:val>
                                        </p:tav>
                                        <p:tav tm="100000">
                                          <p:val>
                                            <p:fltVal val="1"/>
                                          </p:val>
                                        </p:tav>
                                      </p:tavLst>
                                    </p:anim>
                                    <p:anim calcmode="lin" valueType="num">
                                      <p:cBhvr>
                                        <p:cTn id="192" dur="664" tmFilter="0, 0; 0.125,0.2665; 0.25,0.4; 0.375,0.465; 0.5,0.5;  0.625,0.535; 0.75,0.6; 0.875,0.7335; 1,1">
                                          <p:stCondLst>
                                            <p:cond delay="664"/>
                                          </p:stCondLst>
                                        </p:cTn>
                                        <p:tgtEl>
                                          <p:spTgt spid="3">
                                            <p:txEl>
                                              <p:pRg st="9" end="9"/>
                                            </p:txEl>
                                          </p:spTgt>
                                        </p:tgtEl>
                                        <p:attrNameLst>
                                          <p:attrName>ppt_y</p:attrName>
                                        </p:attrNameLst>
                                      </p:cBhvr>
                                      <p:tavLst>
                                        <p:tav tm="0" fmla="#ppt_y-sin(pi*$)/9">
                                          <p:val>
                                            <p:fltVal val="0"/>
                                          </p:val>
                                        </p:tav>
                                        <p:tav tm="100000">
                                          <p:val>
                                            <p:fltVal val="1"/>
                                          </p:val>
                                        </p:tav>
                                      </p:tavLst>
                                    </p:anim>
                                    <p:anim calcmode="lin" valueType="num">
                                      <p:cBhvr>
                                        <p:cTn id="193" dur="332" tmFilter="0, 0; 0.125,0.2665; 0.25,0.4; 0.375,0.465; 0.5,0.5;  0.625,0.535; 0.75,0.6; 0.875,0.7335; 1,1">
                                          <p:stCondLst>
                                            <p:cond delay="1324"/>
                                          </p:stCondLst>
                                        </p:cTn>
                                        <p:tgtEl>
                                          <p:spTgt spid="3">
                                            <p:txEl>
                                              <p:pRg st="9" end="9"/>
                                            </p:txEl>
                                          </p:spTgt>
                                        </p:tgtEl>
                                        <p:attrNameLst>
                                          <p:attrName>ppt_y</p:attrName>
                                        </p:attrNameLst>
                                      </p:cBhvr>
                                      <p:tavLst>
                                        <p:tav tm="0" fmla="#ppt_y-sin(pi*$)/27">
                                          <p:val>
                                            <p:fltVal val="0"/>
                                          </p:val>
                                        </p:tav>
                                        <p:tav tm="100000">
                                          <p:val>
                                            <p:fltVal val="1"/>
                                          </p:val>
                                        </p:tav>
                                      </p:tavLst>
                                    </p:anim>
                                    <p:anim calcmode="lin" valueType="num">
                                      <p:cBhvr>
                                        <p:cTn id="194" dur="164" tmFilter="0, 0; 0.125,0.2665; 0.25,0.4; 0.375,0.465; 0.5,0.5;  0.625,0.535; 0.75,0.6; 0.875,0.7335; 1,1">
                                          <p:stCondLst>
                                            <p:cond delay="1656"/>
                                          </p:stCondLst>
                                        </p:cTn>
                                        <p:tgtEl>
                                          <p:spTgt spid="3">
                                            <p:txEl>
                                              <p:pRg st="9" end="9"/>
                                            </p:txEl>
                                          </p:spTgt>
                                        </p:tgtEl>
                                        <p:attrNameLst>
                                          <p:attrName>ppt_y</p:attrName>
                                        </p:attrNameLst>
                                      </p:cBhvr>
                                      <p:tavLst>
                                        <p:tav tm="0" fmla="#ppt_y-sin(pi*$)/81">
                                          <p:val>
                                            <p:fltVal val="0"/>
                                          </p:val>
                                        </p:tav>
                                        <p:tav tm="100000">
                                          <p:val>
                                            <p:fltVal val="1"/>
                                          </p:val>
                                        </p:tav>
                                      </p:tavLst>
                                    </p:anim>
                                    <p:animScale>
                                      <p:cBhvr>
                                        <p:cTn id="195" dur="26">
                                          <p:stCondLst>
                                            <p:cond delay="650"/>
                                          </p:stCondLst>
                                        </p:cTn>
                                        <p:tgtEl>
                                          <p:spTgt spid="3">
                                            <p:txEl>
                                              <p:pRg st="9" end="9"/>
                                            </p:txEl>
                                          </p:spTgt>
                                        </p:tgtEl>
                                      </p:cBhvr>
                                      <p:to x="100000" y="60000"/>
                                    </p:animScale>
                                    <p:animScale>
                                      <p:cBhvr>
                                        <p:cTn id="196" dur="166" decel="50000">
                                          <p:stCondLst>
                                            <p:cond delay="676"/>
                                          </p:stCondLst>
                                        </p:cTn>
                                        <p:tgtEl>
                                          <p:spTgt spid="3">
                                            <p:txEl>
                                              <p:pRg st="9" end="9"/>
                                            </p:txEl>
                                          </p:spTgt>
                                        </p:tgtEl>
                                      </p:cBhvr>
                                      <p:to x="100000" y="100000"/>
                                    </p:animScale>
                                    <p:animScale>
                                      <p:cBhvr>
                                        <p:cTn id="197" dur="26">
                                          <p:stCondLst>
                                            <p:cond delay="1312"/>
                                          </p:stCondLst>
                                        </p:cTn>
                                        <p:tgtEl>
                                          <p:spTgt spid="3">
                                            <p:txEl>
                                              <p:pRg st="9" end="9"/>
                                            </p:txEl>
                                          </p:spTgt>
                                        </p:tgtEl>
                                      </p:cBhvr>
                                      <p:to x="100000" y="80000"/>
                                    </p:animScale>
                                    <p:animScale>
                                      <p:cBhvr>
                                        <p:cTn id="198" dur="166" decel="50000">
                                          <p:stCondLst>
                                            <p:cond delay="1338"/>
                                          </p:stCondLst>
                                        </p:cTn>
                                        <p:tgtEl>
                                          <p:spTgt spid="3">
                                            <p:txEl>
                                              <p:pRg st="9" end="9"/>
                                            </p:txEl>
                                          </p:spTgt>
                                        </p:tgtEl>
                                      </p:cBhvr>
                                      <p:to x="100000" y="100000"/>
                                    </p:animScale>
                                    <p:animScale>
                                      <p:cBhvr>
                                        <p:cTn id="199" dur="26">
                                          <p:stCondLst>
                                            <p:cond delay="1642"/>
                                          </p:stCondLst>
                                        </p:cTn>
                                        <p:tgtEl>
                                          <p:spTgt spid="3">
                                            <p:txEl>
                                              <p:pRg st="9" end="9"/>
                                            </p:txEl>
                                          </p:spTgt>
                                        </p:tgtEl>
                                      </p:cBhvr>
                                      <p:to x="100000" y="90000"/>
                                    </p:animScale>
                                    <p:animScale>
                                      <p:cBhvr>
                                        <p:cTn id="200" dur="166" decel="50000">
                                          <p:stCondLst>
                                            <p:cond delay="1668"/>
                                          </p:stCondLst>
                                        </p:cTn>
                                        <p:tgtEl>
                                          <p:spTgt spid="3">
                                            <p:txEl>
                                              <p:pRg st="9" end="9"/>
                                            </p:txEl>
                                          </p:spTgt>
                                        </p:tgtEl>
                                      </p:cBhvr>
                                      <p:to x="100000" y="100000"/>
                                    </p:animScale>
                                    <p:animScale>
                                      <p:cBhvr>
                                        <p:cTn id="201" dur="26">
                                          <p:stCondLst>
                                            <p:cond delay="1808"/>
                                          </p:stCondLst>
                                        </p:cTn>
                                        <p:tgtEl>
                                          <p:spTgt spid="3">
                                            <p:txEl>
                                              <p:pRg st="9" end="9"/>
                                            </p:txEl>
                                          </p:spTgt>
                                        </p:tgtEl>
                                      </p:cBhvr>
                                      <p:to x="100000" y="95000"/>
                                    </p:animScale>
                                    <p:animScale>
                                      <p:cBhvr>
                                        <p:cTn id="202" dur="166" decel="50000">
                                          <p:stCondLst>
                                            <p:cond delay="1834"/>
                                          </p:stCondLst>
                                        </p:cTn>
                                        <p:tgtEl>
                                          <p:spTgt spid="3">
                                            <p:txEl>
                                              <p:pRg st="9" end="9"/>
                                            </p:txEl>
                                          </p:spTgt>
                                        </p:tgtEl>
                                      </p:cBhvr>
                                      <p:to x="100000" y="100000"/>
                                    </p:animScale>
                                  </p:childTnLst>
                                </p:cTn>
                              </p:par>
                            </p:childTnLst>
                          </p:cTn>
                        </p:par>
                      </p:childTnLst>
                    </p:cTn>
                  </p:par>
                  <p:par>
                    <p:cTn id="203" fill="hold">
                      <p:stCondLst>
                        <p:cond delay="indefinite"/>
                      </p:stCondLst>
                      <p:childTnLst>
                        <p:par>
                          <p:cTn id="204" fill="hold">
                            <p:stCondLst>
                              <p:cond delay="0"/>
                            </p:stCondLst>
                            <p:childTnLst>
                              <p:par>
                                <p:cTn id="205" presetID="26" presetClass="entr" presetSubtype="0" fill="hold" grpId="0" nodeType="clickEffect">
                                  <p:stCondLst>
                                    <p:cond delay="0"/>
                                  </p:stCondLst>
                                  <p:childTnLst>
                                    <p:set>
                                      <p:cBhvr>
                                        <p:cTn id="206" dur="1" fill="hold">
                                          <p:stCondLst>
                                            <p:cond delay="0"/>
                                          </p:stCondLst>
                                        </p:cTn>
                                        <p:tgtEl>
                                          <p:spTgt spid="3">
                                            <p:txEl>
                                              <p:pRg st="10" end="10"/>
                                            </p:txEl>
                                          </p:spTgt>
                                        </p:tgtEl>
                                        <p:attrNameLst>
                                          <p:attrName>style.visibility</p:attrName>
                                        </p:attrNameLst>
                                      </p:cBhvr>
                                      <p:to>
                                        <p:strVal val="visible"/>
                                      </p:to>
                                    </p:set>
                                    <p:animEffect transition="in" filter="wipe(down)">
                                      <p:cBhvr>
                                        <p:cTn id="207" dur="580">
                                          <p:stCondLst>
                                            <p:cond delay="0"/>
                                          </p:stCondLst>
                                        </p:cTn>
                                        <p:tgtEl>
                                          <p:spTgt spid="3">
                                            <p:txEl>
                                              <p:pRg st="10" end="10"/>
                                            </p:txEl>
                                          </p:spTgt>
                                        </p:tgtEl>
                                      </p:cBhvr>
                                    </p:animEffect>
                                    <p:anim calcmode="lin" valueType="num">
                                      <p:cBhvr>
                                        <p:cTn id="208" dur="1822" tmFilter="0,0; 0.14,0.36; 0.43,0.73; 0.71,0.91; 1.0,1.0">
                                          <p:stCondLst>
                                            <p:cond delay="0"/>
                                          </p:stCondLst>
                                        </p:cTn>
                                        <p:tgtEl>
                                          <p:spTgt spid="3">
                                            <p:txEl>
                                              <p:pRg st="10" end="10"/>
                                            </p:txEl>
                                          </p:spTgt>
                                        </p:tgtEl>
                                        <p:attrNameLst>
                                          <p:attrName>ppt_x</p:attrName>
                                        </p:attrNameLst>
                                      </p:cBhvr>
                                      <p:tavLst>
                                        <p:tav tm="0">
                                          <p:val>
                                            <p:strVal val="#ppt_x-0.25"/>
                                          </p:val>
                                        </p:tav>
                                        <p:tav tm="100000">
                                          <p:val>
                                            <p:strVal val="#ppt_x"/>
                                          </p:val>
                                        </p:tav>
                                      </p:tavLst>
                                    </p:anim>
                                    <p:anim calcmode="lin" valueType="num">
                                      <p:cBhvr>
                                        <p:cTn id="209" dur="664" tmFilter="0.0,0.0; 0.25,0.07; 0.50,0.2; 0.75,0.467; 1.0,1.0">
                                          <p:stCondLst>
                                            <p:cond delay="0"/>
                                          </p:stCondLst>
                                        </p:cTn>
                                        <p:tgtEl>
                                          <p:spTgt spid="3">
                                            <p:txEl>
                                              <p:pRg st="10" end="10"/>
                                            </p:txEl>
                                          </p:spTgt>
                                        </p:tgtEl>
                                        <p:attrNameLst>
                                          <p:attrName>ppt_y</p:attrName>
                                        </p:attrNameLst>
                                      </p:cBhvr>
                                      <p:tavLst>
                                        <p:tav tm="0" fmla="#ppt_y-sin(pi*$)/3">
                                          <p:val>
                                            <p:fltVal val="0.5"/>
                                          </p:val>
                                        </p:tav>
                                        <p:tav tm="100000">
                                          <p:val>
                                            <p:fltVal val="1"/>
                                          </p:val>
                                        </p:tav>
                                      </p:tavLst>
                                    </p:anim>
                                    <p:anim calcmode="lin" valueType="num">
                                      <p:cBhvr>
                                        <p:cTn id="210" dur="664" tmFilter="0, 0; 0.125,0.2665; 0.25,0.4; 0.375,0.465; 0.5,0.5;  0.625,0.535; 0.75,0.6; 0.875,0.7335; 1,1">
                                          <p:stCondLst>
                                            <p:cond delay="664"/>
                                          </p:stCondLst>
                                        </p:cTn>
                                        <p:tgtEl>
                                          <p:spTgt spid="3">
                                            <p:txEl>
                                              <p:pRg st="10" end="10"/>
                                            </p:txEl>
                                          </p:spTgt>
                                        </p:tgtEl>
                                        <p:attrNameLst>
                                          <p:attrName>ppt_y</p:attrName>
                                        </p:attrNameLst>
                                      </p:cBhvr>
                                      <p:tavLst>
                                        <p:tav tm="0" fmla="#ppt_y-sin(pi*$)/9">
                                          <p:val>
                                            <p:fltVal val="0"/>
                                          </p:val>
                                        </p:tav>
                                        <p:tav tm="100000">
                                          <p:val>
                                            <p:fltVal val="1"/>
                                          </p:val>
                                        </p:tav>
                                      </p:tavLst>
                                    </p:anim>
                                    <p:anim calcmode="lin" valueType="num">
                                      <p:cBhvr>
                                        <p:cTn id="211" dur="332" tmFilter="0, 0; 0.125,0.2665; 0.25,0.4; 0.375,0.465; 0.5,0.5;  0.625,0.535; 0.75,0.6; 0.875,0.7335; 1,1">
                                          <p:stCondLst>
                                            <p:cond delay="1324"/>
                                          </p:stCondLst>
                                        </p:cTn>
                                        <p:tgtEl>
                                          <p:spTgt spid="3">
                                            <p:txEl>
                                              <p:pRg st="10" end="10"/>
                                            </p:txEl>
                                          </p:spTgt>
                                        </p:tgtEl>
                                        <p:attrNameLst>
                                          <p:attrName>ppt_y</p:attrName>
                                        </p:attrNameLst>
                                      </p:cBhvr>
                                      <p:tavLst>
                                        <p:tav tm="0" fmla="#ppt_y-sin(pi*$)/27">
                                          <p:val>
                                            <p:fltVal val="0"/>
                                          </p:val>
                                        </p:tav>
                                        <p:tav tm="100000">
                                          <p:val>
                                            <p:fltVal val="1"/>
                                          </p:val>
                                        </p:tav>
                                      </p:tavLst>
                                    </p:anim>
                                    <p:anim calcmode="lin" valueType="num">
                                      <p:cBhvr>
                                        <p:cTn id="212" dur="164" tmFilter="0, 0; 0.125,0.2665; 0.25,0.4; 0.375,0.465; 0.5,0.5;  0.625,0.535; 0.75,0.6; 0.875,0.7335; 1,1">
                                          <p:stCondLst>
                                            <p:cond delay="1656"/>
                                          </p:stCondLst>
                                        </p:cTn>
                                        <p:tgtEl>
                                          <p:spTgt spid="3">
                                            <p:txEl>
                                              <p:pRg st="10" end="10"/>
                                            </p:txEl>
                                          </p:spTgt>
                                        </p:tgtEl>
                                        <p:attrNameLst>
                                          <p:attrName>ppt_y</p:attrName>
                                        </p:attrNameLst>
                                      </p:cBhvr>
                                      <p:tavLst>
                                        <p:tav tm="0" fmla="#ppt_y-sin(pi*$)/81">
                                          <p:val>
                                            <p:fltVal val="0"/>
                                          </p:val>
                                        </p:tav>
                                        <p:tav tm="100000">
                                          <p:val>
                                            <p:fltVal val="1"/>
                                          </p:val>
                                        </p:tav>
                                      </p:tavLst>
                                    </p:anim>
                                    <p:animScale>
                                      <p:cBhvr>
                                        <p:cTn id="213" dur="26">
                                          <p:stCondLst>
                                            <p:cond delay="650"/>
                                          </p:stCondLst>
                                        </p:cTn>
                                        <p:tgtEl>
                                          <p:spTgt spid="3">
                                            <p:txEl>
                                              <p:pRg st="10" end="10"/>
                                            </p:txEl>
                                          </p:spTgt>
                                        </p:tgtEl>
                                      </p:cBhvr>
                                      <p:to x="100000" y="60000"/>
                                    </p:animScale>
                                    <p:animScale>
                                      <p:cBhvr>
                                        <p:cTn id="214" dur="166" decel="50000">
                                          <p:stCondLst>
                                            <p:cond delay="676"/>
                                          </p:stCondLst>
                                        </p:cTn>
                                        <p:tgtEl>
                                          <p:spTgt spid="3">
                                            <p:txEl>
                                              <p:pRg st="10" end="10"/>
                                            </p:txEl>
                                          </p:spTgt>
                                        </p:tgtEl>
                                      </p:cBhvr>
                                      <p:to x="100000" y="100000"/>
                                    </p:animScale>
                                    <p:animScale>
                                      <p:cBhvr>
                                        <p:cTn id="215" dur="26">
                                          <p:stCondLst>
                                            <p:cond delay="1312"/>
                                          </p:stCondLst>
                                        </p:cTn>
                                        <p:tgtEl>
                                          <p:spTgt spid="3">
                                            <p:txEl>
                                              <p:pRg st="10" end="10"/>
                                            </p:txEl>
                                          </p:spTgt>
                                        </p:tgtEl>
                                      </p:cBhvr>
                                      <p:to x="100000" y="80000"/>
                                    </p:animScale>
                                    <p:animScale>
                                      <p:cBhvr>
                                        <p:cTn id="216" dur="166" decel="50000">
                                          <p:stCondLst>
                                            <p:cond delay="1338"/>
                                          </p:stCondLst>
                                        </p:cTn>
                                        <p:tgtEl>
                                          <p:spTgt spid="3">
                                            <p:txEl>
                                              <p:pRg st="10" end="10"/>
                                            </p:txEl>
                                          </p:spTgt>
                                        </p:tgtEl>
                                      </p:cBhvr>
                                      <p:to x="100000" y="100000"/>
                                    </p:animScale>
                                    <p:animScale>
                                      <p:cBhvr>
                                        <p:cTn id="217" dur="26">
                                          <p:stCondLst>
                                            <p:cond delay="1642"/>
                                          </p:stCondLst>
                                        </p:cTn>
                                        <p:tgtEl>
                                          <p:spTgt spid="3">
                                            <p:txEl>
                                              <p:pRg st="10" end="10"/>
                                            </p:txEl>
                                          </p:spTgt>
                                        </p:tgtEl>
                                      </p:cBhvr>
                                      <p:to x="100000" y="90000"/>
                                    </p:animScale>
                                    <p:animScale>
                                      <p:cBhvr>
                                        <p:cTn id="218" dur="166" decel="50000">
                                          <p:stCondLst>
                                            <p:cond delay="1668"/>
                                          </p:stCondLst>
                                        </p:cTn>
                                        <p:tgtEl>
                                          <p:spTgt spid="3">
                                            <p:txEl>
                                              <p:pRg st="10" end="10"/>
                                            </p:txEl>
                                          </p:spTgt>
                                        </p:tgtEl>
                                      </p:cBhvr>
                                      <p:to x="100000" y="100000"/>
                                    </p:animScale>
                                    <p:animScale>
                                      <p:cBhvr>
                                        <p:cTn id="219" dur="26">
                                          <p:stCondLst>
                                            <p:cond delay="1808"/>
                                          </p:stCondLst>
                                        </p:cTn>
                                        <p:tgtEl>
                                          <p:spTgt spid="3">
                                            <p:txEl>
                                              <p:pRg st="10" end="10"/>
                                            </p:txEl>
                                          </p:spTgt>
                                        </p:tgtEl>
                                      </p:cBhvr>
                                      <p:to x="100000" y="95000"/>
                                    </p:animScale>
                                    <p:animScale>
                                      <p:cBhvr>
                                        <p:cTn id="220" dur="166" decel="50000">
                                          <p:stCondLst>
                                            <p:cond delay="1834"/>
                                          </p:stCondLst>
                                        </p:cTn>
                                        <p:tgtEl>
                                          <p:spTgt spid="3">
                                            <p:txEl>
                                              <p:pRg st="10" end="10"/>
                                            </p:txEl>
                                          </p:spTgt>
                                        </p:tgtEl>
                                      </p:cBhvr>
                                      <p:to x="100000" y="100000"/>
                                    </p:animScale>
                                  </p:childTnLst>
                                </p:cTn>
                              </p:par>
                            </p:childTnLst>
                          </p:cTn>
                        </p:par>
                      </p:childTnLst>
                    </p:cTn>
                  </p:par>
                  <p:par>
                    <p:cTn id="221" fill="hold">
                      <p:stCondLst>
                        <p:cond delay="indefinite"/>
                      </p:stCondLst>
                      <p:childTnLst>
                        <p:par>
                          <p:cTn id="222" fill="hold">
                            <p:stCondLst>
                              <p:cond delay="0"/>
                            </p:stCondLst>
                            <p:childTnLst>
                              <p:par>
                                <p:cTn id="223" presetID="26" presetClass="entr" presetSubtype="0" fill="hold" grpId="0" nodeType="clickEffect">
                                  <p:stCondLst>
                                    <p:cond delay="0"/>
                                  </p:stCondLst>
                                  <p:childTnLst>
                                    <p:set>
                                      <p:cBhvr>
                                        <p:cTn id="224" dur="1" fill="hold">
                                          <p:stCondLst>
                                            <p:cond delay="0"/>
                                          </p:stCondLst>
                                        </p:cTn>
                                        <p:tgtEl>
                                          <p:spTgt spid="3">
                                            <p:txEl>
                                              <p:pRg st="12" end="12"/>
                                            </p:txEl>
                                          </p:spTgt>
                                        </p:tgtEl>
                                        <p:attrNameLst>
                                          <p:attrName>style.visibility</p:attrName>
                                        </p:attrNameLst>
                                      </p:cBhvr>
                                      <p:to>
                                        <p:strVal val="visible"/>
                                      </p:to>
                                    </p:set>
                                    <p:animEffect transition="in" filter="wipe(down)">
                                      <p:cBhvr>
                                        <p:cTn id="225" dur="580">
                                          <p:stCondLst>
                                            <p:cond delay="0"/>
                                          </p:stCondLst>
                                        </p:cTn>
                                        <p:tgtEl>
                                          <p:spTgt spid="3">
                                            <p:txEl>
                                              <p:pRg st="12" end="12"/>
                                            </p:txEl>
                                          </p:spTgt>
                                        </p:tgtEl>
                                      </p:cBhvr>
                                    </p:animEffect>
                                    <p:anim calcmode="lin" valueType="num">
                                      <p:cBhvr>
                                        <p:cTn id="226" dur="1822" tmFilter="0,0; 0.14,0.36; 0.43,0.73; 0.71,0.91; 1.0,1.0">
                                          <p:stCondLst>
                                            <p:cond delay="0"/>
                                          </p:stCondLst>
                                        </p:cTn>
                                        <p:tgtEl>
                                          <p:spTgt spid="3">
                                            <p:txEl>
                                              <p:pRg st="12" end="12"/>
                                            </p:txEl>
                                          </p:spTgt>
                                        </p:tgtEl>
                                        <p:attrNameLst>
                                          <p:attrName>ppt_x</p:attrName>
                                        </p:attrNameLst>
                                      </p:cBhvr>
                                      <p:tavLst>
                                        <p:tav tm="0">
                                          <p:val>
                                            <p:strVal val="#ppt_x-0.25"/>
                                          </p:val>
                                        </p:tav>
                                        <p:tav tm="100000">
                                          <p:val>
                                            <p:strVal val="#ppt_x"/>
                                          </p:val>
                                        </p:tav>
                                      </p:tavLst>
                                    </p:anim>
                                    <p:anim calcmode="lin" valueType="num">
                                      <p:cBhvr>
                                        <p:cTn id="227" dur="664" tmFilter="0.0,0.0; 0.25,0.07; 0.50,0.2; 0.75,0.467; 1.0,1.0">
                                          <p:stCondLst>
                                            <p:cond delay="0"/>
                                          </p:stCondLst>
                                        </p:cTn>
                                        <p:tgtEl>
                                          <p:spTgt spid="3">
                                            <p:txEl>
                                              <p:pRg st="12" end="12"/>
                                            </p:txEl>
                                          </p:spTgt>
                                        </p:tgtEl>
                                        <p:attrNameLst>
                                          <p:attrName>ppt_y</p:attrName>
                                        </p:attrNameLst>
                                      </p:cBhvr>
                                      <p:tavLst>
                                        <p:tav tm="0" fmla="#ppt_y-sin(pi*$)/3">
                                          <p:val>
                                            <p:fltVal val="0.5"/>
                                          </p:val>
                                        </p:tav>
                                        <p:tav tm="100000">
                                          <p:val>
                                            <p:fltVal val="1"/>
                                          </p:val>
                                        </p:tav>
                                      </p:tavLst>
                                    </p:anim>
                                    <p:anim calcmode="lin" valueType="num">
                                      <p:cBhvr>
                                        <p:cTn id="228" dur="664" tmFilter="0, 0; 0.125,0.2665; 0.25,0.4; 0.375,0.465; 0.5,0.5;  0.625,0.535; 0.75,0.6; 0.875,0.7335; 1,1">
                                          <p:stCondLst>
                                            <p:cond delay="664"/>
                                          </p:stCondLst>
                                        </p:cTn>
                                        <p:tgtEl>
                                          <p:spTgt spid="3">
                                            <p:txEl>
                                              <p:pRg st="12" end="12"/>
                                            </p:txEl>
                                          </p:spTgt>
                                        </p:tgtEl>
                                        <p:attrNameLst>
                                          <p:attrName>ppt_y</p:attrName>
                                        </p:attrNameLst>
                                      </p:cBhvr>
                                      <p:tavLst>
                                        <p:tav tm="0" fmla="#ppt_y-sin(pi*$)/9">
                                          <p:val>
                                            <p:fltVal val="0"/>
                                          </p:val>
                                        </p:tav>
                                        <p:tav tm="100000">
                                          <p:val>
                                            <p:fltVal val="1"/>
                                          </p:val>
                                        </p:tav>
                                      </p:tavLst>
                                    </p:anim>
                                    <p:anim calcmode="lin" valueType="num">
                                      <p:cBhvr>
                                        <p:cTn id="229" dur="332" tmFilter="0, 0; 0.125,0.2665; 0.25,0.4; 0.375,0.465; 0.5,0.5;  0.625,0.535; 0.75,0.6; 0.875,0.7335; 1,1">
                                          <p:stCondLst>
                                            <p:cond delay="1324"/>
                                          </p:stCondLst>
                                        </p:cTn>
                                        <p:tgtEl>
                                          <p:spTgt spid="3">
                                            <p:txEl>
                                              <p:pRg st="12" end="12"/>
                                            </p:txEl>
                                          </p:spTgt>
                                        </p:tgtEl>
                                        <p:attrNameLst>
                                          <p:attrName>ppt_y</p:attrName>
                                        </p:attrNameLst>
                                      </p:cBhvr>
                                      <p:tavLst>
                                        <p:tav tm="0" fmla="#ppt_y-sin(pi*$)/27">
                                          <p:val>
                                            <p:fltVal val="0"/>
                                          </p:val>
                                        </p:tav>
                                        <p:tav tm="100000">
                                          <p:val>
                                            <p:fltVal val="1"/>
                                          </p:val>
                                        </p:tav>
                                      </p:tavLst>
                                    </p:anim>
                                    <p:anim calcmode="lin" valueType="num">
                                      <p:cBhvr>
                                        <p:cTn id="230" dur="164" tmFilter="0, 0; 0.125,0.2665; 0.25,0.4; 0.375,0.465; 0.5,0.5;  0.625,0.535; 0.75,0.6; 0.875,0.7335; 1,1">
                                          <p:stCondLst>
                                            <p:cond delay="1656"/>
                                          </p:stCondLst>
                                        </p:cTn>
                                        <p:tgtEl>
                                          <p:spTgt spid="3">
                                            <p:txEl>
                                              <p:pRg st="12" end="12"/>
                                            </p:txEl>
                                          </p:spTgt>
                                        </p:tgtEl>
                                        <p:attrNameLst>
                                          <p:attrName>ppt_y</p:attrName>
                                        </p:attrNameLst>
                                      </p:cBhvr>
                                      <p:tavLst>
                                        <p:tav tm="0" fmla="#ppt_y-sin(pi*$)/81">
                                          <p:val>
                                            <p:fltVal val="0"/>
                                          </p:val>
                                        </p:tav>
                                        <p:tav tm="100000">
                                          <p:val>
                                            <p:fltVal val="1"/>
                                          </p:val>
                                        </p:tav>
                                      </p:tavLst>
                                    </p:anim>
                                    <p:animScale>
                                      <p:cBhvr>
                                        <p:cTn id="231" dur="26">
                                          <p:stCondLst>
                                            <p:cond delay="650"/>
                                          </p:stCondLst>
                                        </p:cTn>
                                        <p:tgtEl>
                                          <p:spTgt spid="3">
                                            <p:txEl>
                                              <p:pRg st="12" end="12"/>
                                            </p:txEl>
                                          </p:spTgt>
                                        </p:tgtEl>
                                      </p:cBhvr>
                                      <p:to x="100000" y="60000"/>
                                    </p:animScale>
                                    <p:animScale>
                                      <p:cBhvr>
                                        <p:cTn id="232" dur="166" decel="50000">
                                          <p:stCondLst>
                                            <p:cond delay="676"/>
                                          </p:stCondLst>
                                        </p:cTn>
                                        <p:tgtEl>
                                          <p:spTgt spid="3">
                                            <p:txEl>
                                              <p:pRg st="12" end="12"/>
                                            </p:txEl>
                                          </p:spTgt>
                                        </p:tgtEl>
                                      </p:cBhvr>
                                      <p:to x="100000" y="100000"/>
                                    </p:animScale>
                                    <p:animScale>
                                      <p:cBhvr>
                                        <p:cTn id="233" dur="26">
                                          <p:stCondLst>
                                            <p:cond delay="1312"/>
                                          </p:stCondLst>
                                        </p:cTn>
                                        <p:tgtEl>
                                          <p:spTgt spid="3">
                                            <p:txEl>
                                              <p:pRg st="12" end="12"/>
                                            </p:txEl>
                                          </p:spTgt>
                                        </p:tgtEl>
                                      </p:cBhvr>
                                      <p:to x="100000" y="80000"/>
                                    </p:animScale>
                                    <p:animScale>
                                      <p:cBhvr>
                                        <p:cTn id="234" dur="166" decel="50000">
                                          <p:stCondLst>
                                            <p:cond delay="1338"/>
                                          </p:stCondLst>
                                        </p:cTn>
                                        <p:tgtEl>
                                          <p:spTgt spid="3">
                                            <p:txEl>
                                              <p:pRg st="12" end="12"/>
                                            </p:txEl>
                                          </p:spTgt>
                                        </p:tgtEl>
                                      </p:cBhvr>
                                      <p:to x="100000" y="100000"/>
                                    </p:animScale>
                                    <p:animScale>
                                      <p:cBhvr>
                                        <p:cTn id="235" dur="26">
                                          <p:stCondLst>
                                            <p:cond delay="1642"/>
                                          </p:stCondLst>
                                        </p:cTn>
                                        <p:tgtEl>
                                          <p:spTgt spid="3">
                                            <p:txEl>
                                              <p:pRg st="12" end="12"/>
                                            </p:txEl>
                                          </p:spTgt>
                                        </p:tgtEl>
                                      </p:cBhvr>
                                      <p:to x="100000" y="90000"/>
                                    </p:animScale>
                                    <p:animScale>
                                      <p:cBhvr>
                                        <p:cTn id="236" dur="166" decel="50000">
                                          <p:stCondLst>
                                            <p:cond delay="1668"/>
                                          </p:stCondLst>
                                        </p:cTn>
                                        <p:tgtEl>
                                          <p:spTgt spid="3">
                                            <p:txEl>
                                              <p:pRg st="12" end="12"/>
                                            </p:txEl>
                                          </p:spTgt>
                                        </p:tgtEl>
                                      </p:cBhvr>
                                      <p:to x="100000" y="100000"/>
                                    </p:animScale>
                                    <p:animScale>
                                      <p:cBhvr>
                                        <p:cTn id="237" dur="26">
                                          <p:stCondLst>
                                            <p:cond delay="1808"/>
                                          </p:stCondLst>
                                        </p:cTn>
                                        <p:tgtEl>
                                          <p:spTgt spid="3">
                                            <p:txEl>
                                              <p:pRg st="12" end="12"/>
                                            </p:txEl>
                                          </p:spTgt>
                                        </p:tgtEl>
                                      </p:cBhvr>
                                      <p:to x="100000" y="95000"/>
                                    </p:animScale>
                                    <p:animScale>
                                      <p:cBhvr>
                                        <p:cTn id="238" dur="166" decel="50000">
                                          <p:stCondLst>
                                            <p:cond delay="1834"/>
                                          </p:stCondLst>
                                        </p:cTn>
                                        <p:tgtEl>
                                          <p:spTgt spid="3">
                                            <p:txEl>
                                              <p:pRg st="12" end="12"/>
                                            </p:txEl>
                                          </p:spTgt>
                                        </p:tgtEl>
                                      </p:cBhvr>
                                      <p:to x="100000" y="100000"/>
                                    </p:animScale>
                                  </p:childTnLst>
                                </p:cTn>
                              </p:par>
                            </p:childTnLst>
                          </p:cTn>
                        </p:par>
                      </p:childTnLst>
                    </p:cTn>
                  </p:par>
                  <p:par>
                    <p:cTn id="239" fill="hold">
                      <p:stCondLst>
                        <p:cond delay="indefinite"/>
                      </p:stCondLst>
                      <p:childTnLst>
                        <p:par>
                          <p:cTn id="240" fill="hold">
                            <p:stCondLst>
                              <p:cond delay="0"/>
                            </p:stCondLst>
                            <p:childTnLst>
                              <p:par>
                                <p:cTn id="241" presetID="26" presetClass="entr" presetSubtype="0" fill="hold" grpId="0" nodeType="clickEffect">
                                  <p:stCondLst>
                                    <p:cond delay="0"/>
                                  </p:stCondLst>
                                  <p:childTnLst>
                                    <p:set>
                                      <p:cBhvr>
                                        <p:cTn id="242" dur="1" fill="hold">
                                          <p:stCondLst>
                                            <p:cond delay="0"/>
                                          </p:stCondLst>
                                        </p:cTn>
                                        <p:tgtEl>
                                          <p:spTgt spid="3">
                                            <p:txEl>
                                              <p:pRg st="13" end="13"/>
                                            </p:txEl>
                                          </p:spTgt>
                                        </p:tgtEl>
                                        <p:attrNameLst>
                                          <p:attrName>style.visibility</p:attrName>
                                        </p:attrNameLst>
                                      </p:cBhvr>
                                      <p:to>
                                        <p:strVal val="visible"/>
                                      </p:to>
                                    </p:set>
                                    <p:animEffect transition="in" filter="wipe(down)">
                                      <p:cBhvr>
                                        <p:cTn id="243" dur="580">
                                          <p:stCondLst>
                                            <p:cond delay="0"/>
                                          </p:stCondLst>
                                        </p:cTn>
                                        <p:tgtEl>
                                          <p:spTgt spid="3">
                                            <p:txEl>
                                              <p:pRg st="13" end="13"/>
                                            </p:txEl>
                                          </p:spTgt>
                                        </p:tgtEl>
                                      </p:cBhvr>
                                    </p:animEffect>
                                    <p:anim calcmode="lin" valueType="num">
                                      <p:cBhvr>
                                        <p:cTn id="244" dur="1822" tmFilter="0,0; 0.14,0.36; 0.43,0.73; 0.71,0.91; 1.0,1.0">
                                          <p:stCondLst>
                                            <p:cond delay="0"/>
                                          </p:stCondLst>
                                        </p:cTn>
                                        <p:tgtEl>
                                          <p:spTgt spid="3">
                                            <p:txEl>
                                              <p:pRg st="13" end="13"/>
                                            </p:txEl>
                                          </p:spTgt>
                                        </p:tgtEl>
                                        <p:attrNameLst>
                                          <p:attrName>ppt_x</p:attrName>
                                        </p:attrNameLst>
                                      </p:cBhvr>
                                      <p:tavLst>
                                        <p:tav tm="0">
                                          <p:val>
                                            <p:strVal val="#ppt_x-0.25"/>
                                          </p:val>
                                        </p:tav>
                                        <p:tav tm="100000">
                                          <p:val>
                                            <p:strVal val="#ppt_x"/>
                                          </p:val>
                                        </p:tav>
                                      </p:tavLst>
                                    </p:anim>
                                    <p:anim calcmode="lin" valueType="num">
                                      <p:cBhvr>
                                        <p:cTn id="245" dur="664" tmFilter="0.0,0.0; 0.25,0.07; 0.50,0.2; 0.75,0.467; 1.0,1.0">
                                          <p:stCondLst>
                                            <p:cond delay="0"/>
                                          </p:stCondLst>
                                        </p:cTn>
                                        <p:tgtEl>
                                          <p:spTgt spid="3">
                                            <p:txEl>
                                              <p:pRg st="13" end="13"/>
                                            </p:txEl>
                                          </p:spTgt>
                                        </p:tgtEl>
                                        <p:attrNameLst>
                                          <p:attrName>ppt_y</p:attrName>
                                        </p:attrNameLst>
                                      </p:cBhvr>
                                      <p:tavLst>
                                        <p:tav tm="0" fmla="#ppt_y-sin(pi*$)/3">
                                          <p:val>
                                            <p:fltVal val="0.5"/>
                                          </p:val>
                                        </p:tav>
                                        <p:tav tm="100000">
                                          <p:val>
                                            <p:fltVal val="1"/>
                                          </p:val>
                                        </p:tav>
                                      </p:tavLst>
                                    </p:anim>
                                    <p:anim calcmode="lin" valueType="num">
                                      <p:cBhvr>
                                        <p:cTn id="246" dur="664" tmFilter="0, 0; 0.125,0.2665; 0.25,0.4; 0.375,0.465; 0.5,0.5;  0.625,0.535; 0.75,0.6; 0.875,0.7335; 1,1">
                                          <p:stCondLst>
                                            <p:cond delay="664"/>
                                          </p:stCondLst>
                                        </p:cTn>
                                        <p:tgtEl>
                                          <p:spTgt spid="3">
                                            <p:txEl>
                                              <p:pRg st="13" end="13"/>
                                            </p:txEl>
                                          </p:spTgt>
                                        </p:tgtEl>
                                        <p:attrNameLst>
                                          <p:attrName>ppt_y</p:attrName>
                                        </p:attrNameLst>
                                      </p:cBhvr>
                                      <p:tavLst>
                                        <p:tav tm="0" fmla="#ppt_y-sin(pi*$)/9">
                                          <p:val>
                                            <p:fltVal val="0"/>
                                          </p:val>
                                        </p:tav>
                                        <p:tav tm="100000">
                                          <p:val>
                                            <p:fltVal val="1"/>
                                          </p:val>
                                        </p:tav>
                                      </p:tavLst>
                                    </p:anim>
                                    <p:anim calcmode="lin" valueType="num">
                                      <p:cBhvr>
                                        <p:cTn id="247" dur="332" tmFilter="0, 0; 0.125,0.2665; 0.25,0.4; 0.375,0.465; 0.5,0.5;  0.625,0.535; 0.75,0.6; 0.875,0.7335; 1,1">
                                          <p:stCondLst>
                                            <p:cond delay="1324"/>
                                          </p:stCondLst>
                                        </p:cTn>
                                        <p:tgtEl>
                                          <p:spTgt spid="3">
                                            <p:txEl>
                                              <p:pRg st="13" end="13"/>
                                            </p:txEl>
                                          </p:spTgt>
                                        </p:tgtEl>
                                        <p:attrNameLst>
                                          <p:attrName>ppt_y</p:attrName>
                                        </p:attrNameLst>
                                      </p:cBhvr>
                                      <p:tavLst>
                                        <p:tav tm="0" fmla="#ppt_y-sin(pi*$)/27">
                                          <p:val>
                                            <p:fltVal val="0"/>
                                          </p:val>
                                        </p:tav>
                                        <p:tav tm="100000">
                                          <p:val>
                                            <p:fltVal val="1"/>
                                          </p:val>
                                        </p:tav>
                                      </p:tavLst>
                                    </p:anim>
                                    <p:anim calcmode="lin" valueType="num">
                                      <p:cBhvr>
                                        <p:cTn id="248" dur="164" tmFilter="0, 0; 0.125,0.2665; 0.25,0.4; 0.375,0.465; 0.5,0.5;  0.625,0.535; 0.75,0.6; 0.875,0.7335; 1,1">
                                          <p:stCondLst>
                                            <p:cond delay="1656"/>
                                          </p:stCondLst>
                                        </p:cTn>
                                        <p:tgtEl>
                                          <p:spTgt spid="3">
                                            <p:txEl>
                                              <p:pRg st="13" end="13"/>
                                            </p:txEl>
                                          </p:spTgt>
                                        </p:tgtEl>
                                        <p:attrNameLst>
                                          <p:attrName>ppt_y</p:attrName>
                                        </p:attrNameLst>
                                      </p:cBhvr>
                                      <p:tavLst>
                                        <p:tav tm="0" fmla="#ppt_y-sin(pi*$)/81">
                                          <p:val>
                                            <p:fltVal val="0"/>
                                          </p:val>
                                        </p:tav>
                                        <p:tav tm="100000">
                                          <p:val>
                                            <p:fltVal val="1"/>
                                          </p:val>
                                        </p:tav>
                                      </p:tavLst>
                                    </p:anim>
                                    <p:animScale>
                                      <p:cBhvr>
                                        <p:cTn id="249" dur="26">
                                          <p:stCondLst>
                                            <p:cond delay="650"/>
                                          </p:stCondLst>
                                        </p:cTn>
                                        <p:tgtEl>
                                          <p:spTgt spid="3">
                                            <p:txEl>
                                              <p:pRg st="13" end="13"/>
                                            </p:txEl>
                                          </p:spTgt>
                                        </p:tgtEl>
                                      </p:cBhvr>
                                      <p:to x="100000" y="60000"/>
                                    </p:animScale>
                                    <p:animScale>
                                      <p:cBhvr>
                                        <p:cTn id="250" dur="166" decel="50000">
                                          <p:stCondLst>
                                            <p:cond delay="676"/>
                                          </p:stCondLst>
                                        </p:cTn>
                                        <p:tgtEl>
                                          <p:spTgt spid="3">
                                            <p:txEl>
                                              <p:pRg st="13" end="13"/>
                                            </p:txEl>
                                          </p:spTgt>
                                        </p:tgtEl>
                                      </p:cBhvr>
                                      <p:to x="100000" y="100000"/>
                                    </p:animScale>
                                    <p:animScale>
                                      <p:cBhvr>
                                        <p:cTn id="251" dur="26">
                                          <p:stCondLst>
                                            <p:cond delay="1312"/>
                                          </p:stCondLst>
                                        </p:cTn>
                                        <p:tgtEl>
                                          <p:spTgt spid="3">
                                            <p:txEl>
                                              <p:pRg st="13" end="13"/>
                                            </p:txEl>
                                          </p:spTgt>
                                        </p:tgtEl>
                                      </p:cBhvr>
                                      <p:to x="100000" y="80000"/>
                                    </p:animScale>
                                    <p:animScale>
                                      <p:cBhvr>
                                        <p:cTn id="252" dur="166" decel="50000">
                                          <p:stCondLst>
                                            <p:cond delay="1338"/>
                                          </p:stCondLst>
                                        </p:cTn>
                                        <p:tgtEl>
                                          <p:spTgt spid="3">
                                            <p:txEl>
                                              <p:pRg st="13" end="13"/>
                                            </p:txEl>
                                          </p:spTgt>
                                        </p:tgtEl>
                                      </p:cBhvr>
                                      <p:to x="100000" y="100000"/>
                                    </p:animScale>
                                    <p:animScale>
                                      <p:cBhvr>
                                        <p:cTn id="253" dur="26">
                                          <p:stCondLst>
                                            <p:cond delay="1642"/>
                                          </p:stCondLst>
                                        </p:cTn>
                                        <p:tgtEl>
                                          <p:spTgt spid="3">
                                            <p:txEl>
                                              <p:pRg st="13" end="13"/>
                                            </p:txEl>
                                          </p:spTgt>
                                        </p:tgtEl>
                                      </p:cBhvr>
                                      <p:to x="100000" y="90000"/>
                                    </p:animScale>
                                    <p:animScale>
                                      <p:cBhvr>
                                        <p:cTn id="254" dur="166" decel="50000">
                                          <p:stCondLst>
                                            <p:cond delay="1668"/>
                                          </p:stCondLst>
                                        </p:cTn>
                                        <p:tgtEl>
                                          <p:spTgt spid="3">
                                            <p:txEl>
                                              <p:pRg st="13" end="13"/>
                                            </p:txEl>
                                          </p:spTgt>
                                        </p:tgtEl>
                                      </p:cBhvr>
                                      <p:to x="100000" y="100000"/>
                                    </p:animScale>
                                    <p:animScale>
                                      <p:cBhvr>
                                        <p:cTn id="255" dur="26">
                                          <p:stCondLst>
                                            <p:cond delay="1808"/>
                                          </p:stCondLst>
                                        </p:cTn>
                                        <p:tgtEl>
                                          <p:spTgt spid="3">
                                            <p:txEl>
                                              <p:pRg st="13" end="13"/>
                                            </p:txEl>
                                          </p:spTgt>
                                        </p:tgtEl>
                                      </p:cBhvr>
                                      <p:to x="100000" y="95000"/>
                                    </p:animScale>
                                    <p:animScale>
                                      <p:cBhvr>
                                        <p:cTn id="256" dur="166" decel="50000">
                                          <p:stCondLst>
                                            <p:cond delay="1834"/>
                                          </p:stCondLst>
                                        </p:cTn>
                                        <p:tgtEl>
                                          <p:spTgt spid="3">
                                            <p:txEl>
                                              <p:pRg st="13" end="1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normAutofit lnSpcReduction="10000"/>
          </a:bodyPr>
          <a:lstStyle/>
          <a:p>
            <a:pPr lvl="0"/>
            <a:r>
              <a:rPr lang="ar-SA" dirty="0"/>
              <a:t>بقراءة سورة البقرة فيه وذلك كل يوم أو كل ثلاثة أيام لقول النبي صلى الله عليه وسلم: (لا تجعلوا بيوتكم مقابر، إن الشيطان ينفر من البيت الذي يقرأ فيه سورة البقرة).</a:t>
            </a:r>
            <a:endParaRPr lang="en-US" dirty="0"/>
          </a:p>
          <a:p>
            <a:pPr lvl="0"/>
            <a:r>
              <a:rPr lang="ar-SA" dirty="0"/>
              <a:t>وأيضا يحصن البيت بقراءة آيات الرقية على ماء وملح ثم يرش الماء المخلوط بالملح على كل ركن في الغرفة أو البيت مع قراءة آية الكرسي مع الأذان ثلاث مرات على كل ركن بعد الرش، ثم يقول بعد الانتهاء من الرش على الغرفة (استحلفكم بالله العظيم وبوجهه الكريم وبسلطانه القديم وبالعهد الذي أخذه عليكم نبينا ونبيكم سليمان أن تخرجوا من هذا(البيت- الدار- الغرفة) طاعة لله ورسوله) 3 مرات. </a:t>
            </a:r>
            <a:endParaRPr lang="en-US" dirty="0"/>
          </a:p>
          <a:p>
            <a:r>
              <a:rPr lang="ar-SA" dirty="0"/>
              <a:t>- يأتي بالإناء ويضع فيه ماء كافي لرش جميع أركان البيت ويضيف كأس ملح للماء.</a:t>
            </a:r>
            <a:endParaRPr lang="en-US" dirty="0"/>
          </a:p>
          <a:p>
            <a:endParaRPr lang="ar-YE" dirty="0"/>
          </a:p>
        </p:txBody>
      </p:sp>
      <p:sp>
        <p:nvSpPr>
          <p:cNvPr id="3" name="عنوان 2"/>
          <p:cNvSpPr>
            <a:spLocks noGrp="1"/>
          </p:cNvSpPr>
          <p:nvPr>
            <p:ph type="title"/>
          </p:nvPr>
        </p:nvSpPr>
        <p:spPr/>
        <p:txBody>
          <a:bodyPr/>
          <a:lstStyle/>
          <a:p>
            <a:r>
              <a:rPr lang="ar-SA" b="1" dirty="0"/>
              <a:t>ثالثا: تحصين البيت أو </a:t>
            </a:r>
            <a:r>
              <a:rPr lang="ar-SA" b="1" dirty="0" smtClean="0"/>
              <a:t/>
            </a:r>
            <a:br>
              <a:rPr lang="ar-SA" b="1" dirty="0" smtClean="0"/>
            </a:br>
            <a:r>
              <a:rPr lang="ar-SA" b="1" dirty="0" smtClean="0"/>
              <a:t>الدار </a:t>
            </a:r>
            <a:r>
              <a:rPr lang="ar-SA" b="1" dirty="0"/>
              <a:t>أو الغرفة</a:t>
            </a: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544" y="260648"/>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249449607"/>
      </p:ext>
    </p:extLst>
  </p:cSld>
  <p:clrMapOvr>
    <a:masterClrMapping/>
  </p:clrMapOvr>
  <mc:AlternateContent xmlns:mc="http://schemas.openxmlformats.org/markup-compatibility/2006" xmlns:p14="http://schemas.microsoft.com/office/powerpoint/2010/main">
    <mc:Choice Requires="p14">
      <p:transition spd="slow" p14:dur="2000" advTm="26586"/>
    </mc:Choice>
    <mc:Fallback xmlns="">
      <p:transition spd="slow" advTm="2658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fade">
                                      <p:cBhvr>
                                        <p:cTn id="14" dur="2000"/>
                                        <p:tgtEl>
                                          <p:spTgt spid="2">
                                            <p:txEl>
                                              <p:pRg st="0" end="0"/>
                                            </p:txEl>
                                          </p:spTgt>
                                        </p:tgtEl>
                                      </p:cBhvr>
                                    </p:animEffect>
                                    <p:anim calcmode="lin" valueType="num">
                                      <p:cBhvr>
                                        <p:cTn id="15"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16"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2">
                                            <p:txEl>
                                              <p:pRg st="1" end="1"/>
                                            </p:txEl>
                                          </p:spTgt>
                                        </p:tgtEl>
                                        <p:attrNameLst>
                                          <p:attrName>style.visibility</p:attrName>
                                        </p:attrNameLst>
                                      </p:cBhvr>
                                      <p:to>
                                        <p:strVal val="visible"/>
                                      </p:to>
                                    </p:set>
                                    <p:animEffect transition="in" filter="fade">
                                      <p:cBhvr>
                                        <p:cTn id="21" dur="2000"/>
                                        <p:tgtEl>
                                          <p:spTgt spid="2">
                                            <p:txEl>
                                              <p:pRg st="1" end="1"/>
                                            </p:txEl>
                                          </p:spTgt>
                                        </p:tgtEl>
                                      </p:cBhvr>
                                    </p:animEffect>
                                    <p:anim calcmode="lin" valueType="num">
                                      <p:cBhvr>
                                        <p:cTn id="22" dur="2000" fill="hold"/>
                                        <p:tgtEl>
                                          <p:spTgt spid="2">
                                            <p:txEl>
                                              <p:pRg st="1" end="1"/>
                                            </p:txEl>
                                          </p:spTgt>
                                        </p:tgtEl>
                                        <p:attrNameLst>
                                          <p:attrName>ppt_w</p:attrName>
                                        </p:attrNameLst>
                                      </p:cBhvr>
                                      <p:tavLst>
                                        <p:tav tm="0" fmla="#ppt_w*sin(2.5*pi*$)">
                                          <p:val>
                                            <p:fltVal val="0"/>
                                          </p:val>
                                        </p:tav>
                                        <p:tav tm="100000">
                                          <p:val>
                                            <p:fltVal val="1"/>
                                          </p:val>
                                        </p:tav>
                                      </p:tavLst>
                                    </p:anim>
                                    <p:anim calcmode="lin" valueType="num">
                                      <p:cBhvr>
                                        <p:cTn id="23" dur="2000" fill="hold"/>
                                        <p:tgtEl>
                                          <p:spTgt spid="2">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2">
                                            <p:txEl>
                                              <p:pRg st="2" end="2"/>
                                            </p:txEl>
                                          </p:spTgt>
                                        </p:tgtEl>
                                        <p:attrNameLst>
                                          <p:attrName>style.visibility</p:attrName>
                                        </p:attrNameLst>
                                      </p:cBhvr>
                                      <p:to>
                                        <p:strVal val="visible"/>
                                      </p:to>
                                    </p:set>
                                    <p:animEffect transition="in" filter="fade">
                                      <p:cBhvr>
                                        <p:cTn id="28" dur="2000"/>
                                        <p:tgtEl>
                                          <p:spTgt spid="2">
                                            <p:txEl>
                                              <p:pRg st="2" end="2"/>
                                            </p:txEl>
                                          </p:spTgt>
                                        </p:tgtEl>
                                      </p:cBhvr>
                                    </p:animEffect>
                                    <p:anim calcmode="lin" valueType="num">
                                      <p:cBhvr>
                                        <p:cTn id="29" dur="2000" fill="hold"/>
                                        <p:tgtEl>
                                          <p:spTgt spid="2">
                                            <p:txEl>
                                              <p:pRg st="2" end="2"/>
                                            </p:txEl>
                                          </p:spTgt>
                                        </p:tgtEl>
                                        <p:attrNameLst>
                                          <p:attrName>ppt_w</p:attrName>
                                        </p:attrNameLst>
                                      </p:cBhvr>
                                      <p:tavLst>
                                        <p:tav tm="0" fmla="#ppt_w*sin(2.5*pi*$)">
                                          <p:val>
                                            <p:fltVal val="0"/>
                                          </p:val>
                                        </p:tav>
                                        <p:tav tm="100000">
                                          <p:val>
                                            <p:fltVal val="1"/>
                                          </p:val>
                                        </p:tav>
                                      </p:tavLst>
                                    </p:anim>
                                    <p:anim calcmode="lin" valueType="num">
                                      <p:cBhvr>
                                        <p:cTn id="30" dur="2000" fill="hold"/>
                                        <p:tgtEl>
                                          <p:spTgt spid="2">
                                            <p:txEl>
                                              <p:pRg st="2" end="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t>بعض العلاجات النافعة</a:t>
            </a:r>
            <a:r>
              <a:rPr lang="en-US" dirty="0"/>
              <a:t/>
            </a:r>
            <a:br>
              <a:rPr lang="en-US" dirty="0"/>
            </a:br>
            <a:endParaRPr lang="ar-YE" dirty="0"/>
          </a:p>
        </p:txBody>
      </p:sp>
      <p:pic>
        <p:nvPicPr>
          <p:cNvPr id="3" name="صورة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3701066979"/>
      </p:ext>
    </p:extLst>
  </p:cSld>
  <p:clrMapOvr>
    <a:masterClrMapping/>
  </p:clrMapOvr>
  <mc:AlternateContent xmlns:mc="http://schemas.openxmlformats.org/markup-compatibility/2006" xmlns:p14="http://schemas.microsoft.com/office/powerpoint/2010/main">
    <mc:Choice Requires="p14">
      <p:transition spd="slow" p14:dur="2000" advTm="3149"/>
    </mc:Choice>
    <mc:Fallback xmlns="">
      <p:transition spd="slow" advTm="314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normAutofit fontScale="92500"/>
          </a:bodyPr>
          <a:lstStyle/>
          <a:p>
            <a:r>
              <a:rPr lang="ar-SA" dirty="0"/>
              <a:t>لقوله تعالى: وَاذْكُرْ عَبْدَنَا أَيُّوبَ إِذْ نَادَى  رَبَّهُ أَنِّي مَسَّنِيَ الشَّيْطَانُ بِنُصْبٍ وَعَذَابٍ (41) ارْكُضْ بِرِجْلكَ هَذَا مُغْتَسَل بَارِدٌ وَشَرَابٌ (42) – (ص)</a:t>
            </a:r>
            <a:endParaRPr lang="en-US" dirty="0"/>
          </a:p>
          <a:p>
            <a:r>
              <a:rPr lang="ar-SA" dirty="0"/>
              <a:t>- وقوله تعالى: وَنَزَّلنَا مِنَ السَّمَاءِ مَاءً مُبَارَكًا فَأَنْبَتْنَا بِهِ جَنَّاتٍ وَحَبَّ الحَصِيدِ (ق-9).</a:t>
            </a:r>
            <a:endParaRPr lang="en-US" dirty="0"/>
          </a:p>
          <a:p>
            <a:r>
              <a:rPr lang="ar-SA" dirty="0"/>
              <a:t>- وقوله تعالى: وَجَعَلنَا مِنَ المَاءِ كُل شَيْءٍ حَيٍّ أَفَلا يُؤْمِنُونَ (الأنبياء-30)</a:t>
            </a:r>
            <a:endParaRPr lang="en-US" dirty="0"/>
          </a:p>
          <a:p>
            <a:r>
              <a:rPr lang="ar-SA" dirty="0"/>
              <a:t>وقد كشف النبي صلى الله عليه وسلم في الماء سرا من أسرار الشفاء، ففي الحديث: (إنما الحمى أو شدة الحمى من فيح جهنم فأبردوها بالماء ).</a:t>
            </a:r>
            <a:endParaRPr lang="en-US" dirty="0"/>
          </a:p>
          <a:p>
            <a:r>
              <a:rPr lang="ar-SA" dirty="0"/>
              <a:t>- فإذا قرئ عليه كان أرجى لحصول الشفاء بإذن الله. وأفضل المياه، ماء زمزم، فهو أفضل المياه وهو طعام طعم وشفاء سقم.</a:t>
            </a:r>
            <a:endParaRPr lang="en-US" dirty="0"/>
          </a:p>
          <a:p>
            <a:r>
              <a:rPr lang="ar-SA" dirty="0"/>
              <a:t> </a:t>
            </a:r>
            <a:endParaRPr lang="en-US" dirty="0"/>
          </a:p>
          <a:p>
            <a:r>
              <a:rPr lang="ar-SA" dirty="0"/>
              <a:t>- رواه البخاري من حديث نافع عن ابن عمر.</a:t>
            </a:r>
            <a:endParaRPr lang="en-US" dirty="0"/>
          </a:p>
          <a:p>
            <a:endParaRPr lang="ar-YE" dirty="0"/>
          </a:p>
        </p:txBody>
      </p:sp>
      <p:sp>
        <p:nvSpPr>
          <p:cNvPr id="3" name="عنوان 2"/>
          <p:cNvSpPr>
            <a:spLocks noGrp="1"/>
          </p:cNvSpPr>
          <p:nvPr>
            <p:ph type="title"/>
          </p:nvPr>
        </p:nvSpPr>
        <p:spPr/>
        <p:txBody>
          <a:bodyPr/>
          <a:lstStyle/>
          <a:p>
            <a:pPr lvl="0"/>
            <a:r>
              <a:rPr lang="ar-SA" dirty="0"/>
              <a:t>الاغتسال بالماء الطهور </a:t>
            </a:r>
            <a:r>
              <a:rPr lang="ar-SA" dirty="0" smtClean="0"/>
              <a:t/>
            </a:r>
            <a:br>
              <a:rPr lang="ar-SA" dirty="0" smtClean="0"/>
            </a:br>
            <a:r>
              <a:rPr lang="ar-SA" dirty="0" smtClean="0"/>
              <a:t>والشرب </a:t>
            </a:r>
            <a:r>
              <a:rPr lang="ar-SA" dirty="0"/>
              <a:t>منه. </a:t>
            </a:r>
            <a:r>
              <a:rPr lang="en-US" dirty="0"/>
              <a:t/>
            </a:r>
            <a:br>
              <a:rPr lang="en-US" dirty="0"/>
            </a:b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032" y="138686"/>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717670217"/>
      </p:ext>
    </p:extLst>
  </p:cSld>
  <p:clrMapOvr>
    <a:masterClrMapping/>
  </p:clrMapOvr>
  <mc:AlternateContent xmlns:mc="http://schemas.openxmlformats.org/markup-compatibility/2006" xmlns:p14="http://schemas.microsoft.com/office/powerpoint/2010/main">
    <mc:Choice Requires="p14">
      <p:transition spd="slow" p14:dur="2000" advTm="20834"/>
    </mc:Choice>
    <mc:Fallback xmlns="">
      <p:transition spd="slow" advTm="2083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wipe(down)">
                                      <p:cBhvr>
                                        <p:cTn id="14" dur="580">
                                          <p:stCondLst>
                                            <p:cond delay="0"/>
                                          </p:stCondLst>
                                        </p:cTn>
                                        <p:tgtEl>
                                          <p:spTgt spid="2">
                                            <p:txEl>
                                              <p:pRg st="0" end="0"/>
                                            </p:txEl>
                                          </p:spTgt>
                                        </p:tgtEl>
                                      </p:cBhvr>
                                    </p:animEffect>
                                    <p:anim calcmode="lin" valueType="num">
                                      <p:cBhvr>
                                        <p:cTn id="15"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xEl>
                                              <p:pRg st="0" end="0"/>
                                            </p:txEl>
                                          </p:spTgt>
                                        </p:tgtEl>
                                      </p:cBhvr>
                                      <p:to x="100000" y="60000"/>
                                    </p:animScale>
                                    <p:animScale>
                                      <p:cBhvr>
                                        <p:cTn id="21" dur="166" decel="50000">
                                          <p:stCondLst>
                                            <p:cond delay="676"/>
                                          </p:stCondLst>
                                        </p:cTn>
                                        <p:tgtEl>
                                          <p:spTgt spid="2">
                                            <p:txEl>
                                              <p:pRg st="0" end="0"/>
                                            </p:txEl>
                                          </p:spTgt>
                                        </p:tgtEl>
                                      </p:cBhvr>
                                      <p:to x="100000" y="100000"/>
                                    </p:animScale>
                                    <p:animScale>
                                      <p:cBhvr>
                                        <p:cTn id="22" dur="26">
                                          <p:stCondLst>
                                            <p:cond delay="1312"/>
                                          </p:stCondLst>
                                        </p:cTn>
                                        <p:tgtEl>
                                          <p:spTgt spid="2">
                                            <p:txEl>
                                              <p:pRg st="0" end="0"/>
                                            </p:txEl>
                                          </p:spTgt>
                                        </p:tgtEl>
                                      </p:cBhvr>
                                      <p:to x="100000" y="80000"/>
                                    </p:animScale>
                                    <p:animScale>
                                      <p:cBhvr>
                                        <p:cTn id="23" dur="166" decel="50000">
                                          <p:stCondLst>
                                            <p:cond delay="1338"/>
                                          </p:stCondLst>
                                        </p:cTn>
                                        <p:tgtEl>
                                          <p:spTgt spid="2">
                                            <p:txEl>
                                              <p:pRg st="0" end="0"/>
                                            </p:txEl>
                                          </p:spTgt>
                                        </p:tgtEl>
                                      </p:cBhvr>
                                      <p:to x="100000" y="100000"/>
                                    </p:animScale>
                                    <p:animScale>
                                      <p:cBhvr>
                                        <p:cTn id="24" dur="26">
                                          <p:stCondLst>
                                            <p:cond delay="1642"/>
                                          </p:stCondLst>
                                        </p:cTn>
                                        <p:tgtEl>
                                          <p:spTgt spid="2">
                                            <p:txEl>
                                              <p:pRg st="0" end="0"/>
                                            </p:txEl>
                                          </p:spTgt>
                                        </p:tgtEl>
                                      </p:cBhvr>
                                      <p:to x="100000" y="90000"/>
                                    </p:animScale>
                                    <p:animScale>
                                      <p:cBhvr>
                                        <p:cTn id="25" dur="166" decel="50000">
                                          <p:stCondLst>
                                            <p:cond delay="1668"/>
                                          </p:stCondLst>
                                        </p:cTn>
                                        <p:tgtEl>
                                          <p:spTgt spid="2">
                                            <p:txEl>
                                              <p:pRg st="0" end="0"/>
                                            </p:txEl>
                                          </p:spTgt>
                                        </p:tgtEl>
                                      </p:cBhvr>
                                      <p:to x="100000" y="100000"/>
                                    </p:animScale>
                                    <p:animScale>
                                      <p:cBhvr>
                                        <p:cTn id="26" dur="26">
                                          <p:stCondLst>
                                            <p:cond delay="1808"/>
                                          </p:stCondLst>
                                        </p:cTn>
                                        <p:tgtEl>
                                          <p:spTgt spid="2">
                                            <p:txEl>
                                              <p:pRg st="0" end="0"/>
                                            </p:txEl>
                                          </p:spTgt>
                                        </p:tgtEl>
                                      </p:cBhvr>
                                      <p:to x="100000" y="95000"/>
                                    </p:animScale>
                                    <p:animScale>
                                      <p:cBhvr>
                                        <p:cTn id="27" dur="166" decel="50000">
                                          <p:stCondLst>
                                            <p:cond delay="1834"/>
                                          </p:stCondLst>
                                        </p:cTn>
                                        <p:tgtEl>
                                          <p:spTgt spid="2">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2">
                                            <p:txEl>
                                              <p:pRg st="1" end="1"/>
                                            </p:txEl>
                                          </p:spTgt>
                                        </p:tgtEl>
                                        <p:attrNameLst>
                                          <p:attrName>style.visibility</p:attrName>
                                        </p:attrNameLst>
                                      </p:cBhvr>
                                      <p:to>
                                        <p:strVal val="visible"/>
                                      </p:to>
                                    </p:set>
                                    <p:animEffect transition="in" filter="wipe(down)">
                                      <p:cBhvr>
                                        <p:cTn id="32" dur="580">
                                          <p:stCondLst>
                                            <p:cond delay="0"/>
                                          </p:stCondLst>
                                        </p:cTn>
                                        <p:tgtEl>
                                          <p:spTgt spid="2">
                                            <p:txEl>
                                              <p:pRg st="1" end="1"/>
                                            </p:txEl>
                                          </p:spTgt>
                                        </p:tgtEl>
                                      </p:cBhvr>
                                    </p:animEffect>
                                    <p:anim calcmode="lin" valueType="num">
                                      <p:cBhvr>
                                        <p:cTn id="33" dur="1822" tmFilter="0,0; 0.14,0.36; 0.43,0.73; 0.71,0.91; 1.0,1.0">
                                          <p:stCondLst>
                                            <p:cond delay="0"/>
                                          </p:stCondLst>
                                        </p:cTn>
                                        <p:tgtEl>
                                          <p:spTgt spid="2">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2">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2">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2">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2">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2">
                                            <p:txEl>
                                              <p:pRg st="1" end="1"/>
                                            </p:txEl>
                                          </p:spTgt>
                                        </p:tgtEl>
                                      </p:cBhvr>
                                      <p:to x="100000" y="60000"/>
                                    </p:animScale>
                                    <p:animScale>
                                      <p:cBhvr>
                                        <p:cTn id="39" dur="166" decel="50000">
                                          <p:stCondLst>
                                            <p:cond delay="676"/>
                                          </p:stCondLst>
                                        </p:cTn>
                                        <p:tgtEl>
                                          <p:spTgt spid="2">
                                            <p:txEl>
                                              <p:pRg st="1" end="1"/>
                                            </p:txEl>
                                          </p:spTgt>
                                        </p:tgtEl>
                                      </p:cBhvr>
                                      <p:to x="100000" y="100000"/>
                                    </p:animScale>
                                    <p:animScale>
                                      <p:cBhvr>
                                        <p:cTn id="40" dur="26">
                                          <p:stCondLst>
                                            <p:cond delay="1312"/>
                                          </p:stCondLst>
                                        </p:cTn>
                                        <p:tgtEl>
                                          <p:spTgt spid="2">
                                            <p:txEl>
                                              <p:pRg st="1" end="1"/>
                                            </p:txEl>
                                          </p:spTgt>
                                        </p:tgtEl>
                                      </p:cBhvr>
                                      <p:to x="100000" y="80000"/>
                                    </p:animScale>
                                    <p:animScale>
                                      <p:cBhvr>
                                        <p:cTn id="41" dur="166" decel="50000">
                                          <p:stCondLst>
                                            <p:cond delay="1338"/>
                                          </p:stCondLst>
                                        </p:cTn>
                                        <p:tgtEl>
                                          <p:spTgt spid="2">
                                            <p:txEl>
                                              <p:pRg st="1" end="1"/>
                                            </p:txEl>
                                          </p:spTgt>
                                        </p:tgtEl>
                                      </p:cBhvr>
                                      <p:to x="100000" y="100000"/>
                                    </p:animScale>
                                    <p:animScale>
                                      <p:cBhvr>
                                        <p:cTn id="42" dur="26">
                                          <p:stCondLst>
                                            <p:cond delay="1642"/>
                                          </p:stCondLst>
                                        </p:cTn>
                                        <p:tgtEl>
                                          <p:spTgt spid="2">
                                            <p:txEl>
                                              <p:pRg st="1" end="1"/>
                                            </p:txEl>
                                          </p:spTgt>
                                        </p:tgtEl>
                                      </p:cBhvr>
                                      <p:to x="100000" y="90000"/>
                                    </p:animScale>
                                    <p:animScale>
                                      <p:cBhvr>
                                        <p:cTn id="43" dur="166" decel="50000">
                                          <p:stCondLst>
                                            <p:cond delay="1668"/>
                                          </p:stCondLst>
                                        </p:cTn>
                                        <p:tgtEl>
                                          <p:spTgt spid="2">
                                            <p:txEl>
                                              <p:pRg st="1" end="1"/>
                                            </p:txEl>
                                          </p:spTgt>
                                        </p:tgtEl>
                                      </p:cBhvr>
                                      <p:to x="100000" y="100000"/>
                                    </p:animScale>
                                    <p:animScale>
                                      <p:cBhvr>
                                        <p:cTn id="44" dur="26">
                                          <p:stCondLst>
                                            <p:cond delay="1808"/>
                                          </p:stCondLst>
                                        </p:cTn>
                                        <p:tgtEl>
                                          <p:spTgt spid="2">
                                            <p:txEl>
                                              <p:pRg st="1" end="1"/>
                                            </p:txEl>
                                          </p:spTgt>
                                        </p:tgtEl>
                                      </p:cBhvr>
                                      <p:to x="100000" y="95000"/>
                                    </p:animScale>
                                    <p:animScale>
                                      <p:cBhvr>
                                        <p:cTn id="45" dur="166" decel="50000">
                                          <p:stCondLst>
                                            <p:cond delay="1834"/>
                                          </p:stCondLst>
                                        </p:cTn>
                                        <p:tgtEl>
                                          <p:spTgt spid="2">
                                            <p:txEl>
                                              <p:pRg st="1" end="1"/>
                                            </p:txEl>
                                          </p:spTgt>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2">
                                            <p:txEl>
                                              <p:pRg st="2" end="2"/>
                                            </p:txEl>
                                          </p:spTgt>
                                        </p:tgtEl>
                                        <p:attrNameLst>
                                          <p:attrName>style.visibility</p:attrName>
                                        </p:attrNameLst>
                                      </p:cBhvr>
                                      <p:to>
                                        <p:strVal val="visible"/>
                                      </p:to>
                                    </p:set>
                                    <p:animEffect transition="in" filter="wipe(down)">
                                      <p:cBhvr>
                                        <p:cTn id="50" dur="580">
                                          <p:stCondLst>
                                            <p:cond delay="0"/>
                                          </p:stCondLst>
                                        </p:cTn>
                                        <p:tgtEl>
                                          <p:spTgt spid="2">
                                            <p:txEl>
                                              <p:pRg st="2" end="2"/>
                                            </p:txEl>
                                          </p:spTgt>
                                        </p:tgtEl>
                                      </p:cBhvr>
                                    </p:animEffect>
                                    <p:anim calcmode="lin" valueType="num">
                                      <p:cBhvr>
                                        <p:cTn id="51" dur="1822" tmFilter="0,0; 0.14,0.36; 0.43,0.73; 0.71,0.91; 1.0,1.0">
                                          <p:stCondLst>
                                            <p:cond delay="0"/>
                                          </p:stCondLst>
                                        </p:cTn>
                                        <p:tgtEl>
                                          <p:spTgt spid="2">
                                            <p:txEl>
                                              <p:pRg st="2" end="2"/>
                                            </p:txEl>
                                          </p:spTgt>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2">
                                            <p:txEl>
                                              <p:pRg st="2" end="2"/>
                                            </p:txEl>
                                          </p:spTgt>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2">
                                            <p:txEl>
                                              <p:pRg st="2" end="2"/>
                                            </p:txEl>
                                          </p:spTgt>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2">
                                            <p:txEl>
                                              <p:pRg st="2" end="2"/>
                                            </p:txEl>
                                          </p:spTgt>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2">
                                            <p:txEl>
                                              <p:pRg st="2" end="2"/>
                                            </p:txEl>
                                          </p:spTgt>
                                        </p:tgtEl>
                                        <p:attrNameLst>
                                          <p:attrName>ppt_y</p:attrName>
                                        </p:attrNameLst>
                                      </p:cBhvr>
                                      <p:tavLst>
                                        <p:tav tm="0" fmla="#ppt_y-sin(pi*$)/81">
                                          <p:val>
                                            <p:fltVal val="0"/>
                                          </p:val>
                                        </p:tav>
                                        <p:tav tm="100000">
                                          <p:val>
                                            <p:fltVal val="1"/>
                                          </p:val>
                                        </p:tav>
                                      </p:tavLst>
                                    </p:anim>
                                    <p:animScale>
                                      <p:cBhvr>
                                        <p:cTn id="56" dur="26">
                                          <p:stCondLst>
                                            <p:cond delay="650"/>
                                          </p:stCondLst>
                                        </p:cTn>
                                        <p:tgtEl>
                                          <p:spTgt spid="2">
                                            <p:txEl>
                                              <p:pRg st="2" end="2"/>
                                            </p:txEl>
                                          </p:spTgt>
                                        </p:tgtEl>
                                      </p:cBhvr>
                                      <p:to x="100000" y="60000"/>
                                    </p:animScale>
                                    <p:animScale>
                                      <p:cBhvr>
                                        <p:cTn id="57" dur="166" decel="50000">
                                          <p:stCondLst>
                                            <p:cond delay="676"/>
                                          </p:stCondLst>
                                        </p:cTn>
                                        <p:tgtEl>
                                          <p:spTgt spid="2">
                                            <p:txEl>
                                              <p:pRg st="2" end="2"/>
                                            </p:txEl>
                                          </p:spTgt>
                                        </p:tgtEl>
                                      </p:cBhvr>
                                      <p:to x="100000" y="100000"/>
                                    </p:animScale>
                                    <p:animScale>
                                      <p:cBhvr>
                                        <p:cTn id="58" dur="26">
                                          <p:stCondLst>
                                            <p:cond delay="1312"/>
                                          </p:stCondLst>
                                        </p:cTn>
                                        <p:tgtEl>
                                          <p:spTgt spid="2">
                                            <p:txEl>
                                              <p:pRg st="2" end="2"/>
                                            </p:txEl>
                                          </p:spTgt>
                                        </p:tgtEl>
                                      </p:cBhvr>
                                      <p:to x="100000" y="80000"/>
                                    </p:animScale>
                                    <p:animScale>
                                      <p:cBhvr>
                                        <p:cTn id="59" dur="166" decel="50000">
                                          <p:stCondLst>
                                            <p:cond delay="1338"/>
                                          </p:stCondLst>
                                        </p:cTn>
                                        <p:tgtEl>
                                          <p:spTgt spid="2">
                                            <p:txEl>
                                              <p:pRg st="2" end="2"/>
                                            </p:txEl>
                                          </p:spTgt>
                                        </p:tgtEl>
                                      </p:cBhvr>
                                      <p:to x="100000" y="100000"/>
                                    </p:animScale>
                                    <p:animScale>
                                      <p:cBhvr>
                                        <p:cTn id="60" dur="26">
                                          <p:stCondLst>
                                            <p:cond delay="1642"/>
                                          </p:stCondLst>
                                        </p:cTn>
                                        <p:tgtEl>
                                          <p:spTgt spid="2">
                                            <p:txEl>
                                              <p:pRg st="2" end="2"/>
                                            </p:txEl>
                                          </p:spTgt>
                                        </p:tgtEl>
                                      </p:cBhvr>
                                      <p:to x="100000" y="90000"/>
                                    </p:animScale>
                                    <p:animScale>
                                      <p:cBhvr>
                                        <p:cTn id="61" dur="166" decel="50000">
                                          <p:stCondLst>
                                            <p:cond delay="1668"/>
                                          </p:stCondLst>
                                        </p:cTn>
                                        <p:tgtEl>
                                          <p:spTgt spid="2">
                                            <p:txEl>
                                              <p:pRg st="2" end="2"/>
                                            </p:txEl>
                                          </p:spTgt>
                                        </p:tgtEl>
                                      </p:cBhvr>
                                      <p:to x="100000" y="100000"/>
                                    </p:animScale>
                                    <p:animScale>
                                      <p:cBhvr>
                                        <p:cTn id="62" dur="26">
                                          <p:stCondLst>
                                            <p:cond delay="1808"/>
                                          </p:stCondLst>
                                        </p:cTn>
                                        <p:tgtEl>
                                          <p:spTgt spid="2">
                                            <p:txEl>
                                              <p:pRg st="2" end="2"/>
                                            </p:txEl>
                                          </p:spTgt>
                                        </p:tgtEl>
                                      </p:cBhvr>
                                      <p:to x="100000" y="95000"/>
                                    </p:animScale>
                                    <p:animScale>
                                      <p:cBhvr>
                                        <p:cTn id="63" dur="166" decel="50000">
                                          <p:stCondLst>
                                            <p:cond delay="1834"/>
                                          </p:stCondLst>
                                        </p:cTn>
                                        <p:tgtEl>
                                          <p:spTgt spid="2">
                                            <p:txEl>
                                              <p:pRg st="2" end="2"/>
                                            </p:txEl>
                                          </p:spTgt>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2">
                                            <p:txEl>
                                              <p:pRg st="3" end="3"/>
                                            </p:txEl>
                                          </p:spTgt>
                                        </p:tgtEl>
                                        <p:attrNameLst>
                                          <p:attrName>style.visibility</p:attrName>
                                        </p:attrNameLst>
                                      </p:cBhvr>
                                      <p:to>
                                        <p:strVal val="visible"/>
                                      </p:to>
                                    </p:set>
                                    <p:animEffect transition="in" filter="wipe(down)">
                                      <p:cBhvr>
                                        <p:cTn id="68" dur="580">
                                          <p:stCondLst>
                                            <p:cond delay="0"/>
                                          </p:stCondLst>
                                        </p:cTn>
                                        <p:tgtEl>
                                          <p:spTgt spid="2">
                                            <p:txEl>
                                              <p:pRg st="3" end="3"/>
                                            </p:txEl>
                                          </p:spTgt>
                                        </p:tgtEl>
                                      </p:cBhvr>
                                    </p:animEffect>
                                    <p:anim calcmode="lin" valueType="num">
                                      <p:cBhvr>
                                        <p:cTn id="69" dur="1822" tmFilter="0,0; 0.14,0.36; 0.43,0.73; 0.71,0.91; 1.0,1.0">
                                          <p:stCondLst>
                                            <p:cond delay="0"/>
                                          </p:stCondLst>
                                        </p:cTn>
                                        <p:tgtEl>
                                          <p:spTgt spid="2">
                                            <p:txEl>
                                              <p:pRg st="3" end="3"/>
                                            </p:txEl>
                                          </p:spTgt>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2">
                                            <p:txEl>
                                              <p:pRg st="3" end="3"/>
                                            </p:txEl>
                                          </p:spTgt>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2">
                                            <p:txEl>
                                              <p:pRg st="3" end="3"/>
                                            </p:txEl>
                                          </p:spTgt>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2">
                                            <p:txEl>
                                              <p:pRg st="3" end="3"/>
                                            </p:txEl>
                                          </p:spTgt>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2">
                                            <p:txEl>
                                              <p:pRg st="3" end="3"/>
                                            </p:txEl>
                                          </p:spTgt>
                                        </p:tgtEl>
                                        <p:attrNameLst>
                                          <p:attrName>ppt_y</p:attrName>
                                        </p:attrNameLst>
                                      </p:cBhvr>
                                      <p:tavLst>
                                        <p:tav tm="0" fmla="#ppt_y-sin(pi*$)/81">
                                          <p:val>
                                            <p:fltVal val="0"/>
                                          </p:val>
                                        </p:tav>
                                        <p:tav tm="100000">
                                          <p:val>
                                            <p:fltVal val="1"/>
                                          </p:val>
                                        </p:tav>
                                      </p:tavLst>
                                    </p:anim>
                                    <p:animScale>
                                      <p:cBhvr>
                                        <p:cTn id="74" dur="26">
                                          <p:stCondLst>
                                            <p:cond delay="650"/>
                                          </p:stCondLst>
                                        </p:cTn>
                                        <p:tgtEl>
                                          <p:spTgt spid="2">
                                            <p:txEl>
                                              <p:pRg st="3" end="3"/>
                                            </p:txEl>
                                          </p:spTgt>
                                        </p:tgtEl>
                                      </p:cBhvr>
                                      <p:to x="100000" y="60000"/>
                                    </p:animScale>
                                    <p:animScale>
                                      <p:cBhvr>
                                        <p:cTn id="75" dur="166" decel="50000">
                                          <p:stCondLst>
                                            <p:cond delay="676"/>
                                          </p:stCondLst>
                                        </p:cTn>
                                        <p:tgtEl>
                                          <p:spTgt spid="2">
                                            <p:txEl>
                                              <p:pRg st="3" end="3"/>
                                            </p:txEl>
                                          </p:spTgt>
                                        </p:tgtEl>
                                      </p:cBhvr>
                                      <p:to x="100000" y="100000"/>
                                    </p:animScale>
                                    <p:animScale>
                                      <p:cBhvr>
                                        <p:cTn id="76" dur="26">
                                          <p:stCondLst>
                                            <p:cond delay="1312"/>
                                          </p:stCondLst>
                                        </p:cTn>
                                        <p:tgtEl>
                                          <p:spTgt spid="2">
                                            <p:txEl>
                                              <p:pRg st="3" end="3"/>
                                            </p:txEl>
                                          </p:spTgt>
                                        </p:tgtEl>
                                      </p:cBhvr>
                                      <p:to x="100000" y="80000"/>
                                    </p:animScale>
                                    <p:animScale>
                                      <p:cBhvr>
                                        <p:cTn id="77" dur="166" decel="50000">
                                          <p:stCondLst>
                                            <p:cond delay="1338"/>
                                          </p:stCondLst>
                                        </p:cTn>
                                        <p:tgtEl>
                                          <p:spTgt spid="2">
                                            <p:txEl>
                                              <p:pRg st="3" end="3"/>
                                            </p:txEl>
                                          </p:spTgt>
                                        </p:tgtEl>
                                      </p:cBhvr>
                                      <p:to x="100000" y="100000"/>
                                    </p:animScale>
                                    <p:animScale>
                                      <p:cBhvr>
                                        <p:cTn id="78" dur="26">
                                          <p:stCondLst>
                                            <p:cond delay="1642"/>
                                          </p:stCondLst>
                                        </p:cTn>
                                        <p:tgtEl>
                                          <p:spTgt spid="2">
                                            <p:txEl>
                                              <p:pRg st="3" end="3"/>
                                            </p:txEl>
                                          </p:spTgt>
                                        </p:tgtEl>
                                      </p:cBhvr>
                                      <p:to x="100000" y="90000"/>
                                    </p:animScale>
                                    <p:animScale>
                                      <p:cBhvr>
                                        <p:cTn id="79" dur="166" decel="50000">
                                          <p:stCondLst>
                                            <p:cond delay="1668"/>
                                          </p:stCondLst>
                                        </p:cTn>
                                        <p:tgtEl>
                                          <p:spTgt spid="2">
                                            <p:txEl>
                                              <p:pRg st="3" end="3"/>
                                            </p:txEl>
                                          </p:spTgt>
                                        </p:tgtEl>
                                      </p:cBhvr>
                                      <p:to x="100000" y="100000"/>
                                    </p:animScale>
                                    <p:animScale>
                                      <p:cBhvr>
                                        <p:cTn id="80" dur="26">
                                          <p:stCondLst>
                                            <p:cond delay="1808"/>
                                          </p:stCondLst>
                                        </p:cTn>
                                        <p:tgtEl>
                                          <p:spTgt spid="2">
                                            <p:txEl>
                                              <p:pRg st="3" end="3"/>
                                            </p:txEl>
                                          </p:spTgt>
                                        </p:tgtEl>
                                      </p:cBhvr>
                                      <p:to x="100000" y="95000"/>
                                    </p:animScale>
                                    <p:animScale>
                                      <p:cBhvr>
                                        <p:cTn id="81" dur="166" decel="50000">
                                          <p:stCondLst>
                                            <p:cond delay="1834"/>
                                          </p:stCondLst>
                                        </p:cTn>
                                        <p:tgtEl>
                                          <p:spTgt spid="2">
                                            <p:txEl>
                                              <p:pRg st="3" end="3"/>
                                            </p:txEl>
                                          </p:spTgt>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26" presetClass="entr" presetSubtype="0" fill="hold" grpId="0" nodeType="clickEffect">
                                  <p:stCondLst>
                                    <p:cond delay="0"/>
                                  </p:stCondLst>
                                  <p:childTnLst>
                                    <p:set>
                                      <p:cBhvr>
                                        <p:cTn id="85" dur="1" fill="hold">
                                          <p:stCondLst>
                                            <p:cond delay="0"/>
                                          </p:stCondLst>
                                        </p:cTn>
                                        <p:tgtEl>
                                          <p:spTgt spid="2">
                                            <p:txEl>
                                              <p:pRg st="4" end="4"/>
                                            </p:txEl>
                                          </p:spTgt>
                                        </p:tgtEl>
                                        <p:attrNameLst>
                                          <p:attrName>style.visibility</p:attrName>
                                        </p:attrNameLst>
                                      </p:cBhvr>
                                      <p:to>
                                        <p:strVal val="visible"/>
                                      </p:to>
                                    </p:set>
                                    <p:animEffect transition="in" filter="wipe(down)">
                                      <p:cBhvr>
                                        <p:cTn id="86" dur="580">
                                          <p:stCondLst>
                                            <p:cond delay="0"/>
                                          </p:stCondLst>
                                        </p:cTn>
                                        <p:tgtEl>
                                          <p:spTgt spid="2">
                                            <p:txEl>
                                              <p:pRg st="4" end="4"/>
                                            </p:txEl>
                                          </p:spTgt>
                                        </p:tgtEl>
                                      </p:cBhvr>
                                    </p:animEffect>
                                    <p:anim calcmode="lin" valueType="num">
                                      <p:cBhvr>
                                        <p:cTn id="87" dur="1822" tmFilter="0,0; 0.14,0.36; 0.43,0.73; 0.71,0.91; 1.0,1.0">
                                          <p:stCondLst>
                                            <p:cond delay="0"/>
                                          </p:stCondLst>
                                        </p:cTn>
                                        <p:tgtEl>
                                          <p:spTgt spid="2">
                                            <p:txEl>
                                              <p:pRg st="4" end="4"/>
                                            </p:txEl>
                                          </p:spTgt>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2">
                                            <p:txEl>
                                              <p:pRg st="4" end="4"/>
                                            </p:txEl>
                                          </p:spTgt>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2">
                                            <p:txEl>
                                              <p:pRg st="4" end="4"/>
                                            </p:txEl>
                                          </p:spTgt>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2">
                                            <p:txEl>
                                              <p:pRg st="4" end="4"/>
                                            </p:txEl>
                                          </p:spTgt>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2">
                                            <p:txEl>
                                              <p:pRg st="4" end="4"/>
                                            </p:txEl>
                                          </p:spTgt>
                                        </p:tgtEl>
                                        <p:attrNameLst>
                                          <p:attrName>ppt_y</p:attrName>
                                        </p:attrNameLst>
                                      </p:cBhvr>
                                      <p:tavLst>
                                        <p:tav tm="0" fmla="#ppt_y-sin(pi*$)/81">
                                          <p:val>
                                            <p:fltVal val="0"/>
                                          </p:val>
                                        </p:tav>
                                        <p:tav tm="100000">
                                          <p:val>
                                            <p:fltVal val="1"/>
                                          </p:val>
                                        </p:tav>
                                      </p:tavLst>
                                    </p:anim>
                                    <p:animScale>
                                      <p:cBhvr>
                                        <p:cTn id="92" dur="26">
                                          <p:stCondLst>
                                            <p:cond delay="650"/>
                                          </p:stCondLst>
                                        </p:cTn>
                                        <p:tgtEl>
                                          <p:spTgt spid="2">
                                            <p:txEl>
                                              <p:pRg st="4" end="4"/>
                                            </p:txEl>
                                          </p:spTgt>
                                        </p:tgtEl>
                                      </p:cBhvr>
                                      <p:to x="100000" y="60000"/>
                                    </p:animScale>
                                    <p:animScale>
                                      <p:cBhvr>
                                        <p:cTn id="93" dur="166" decel="50000">
                                          <p:stCondLst>
                                            <p:cond delay="676"/>
                                          </p:stCondLst>
                                        </p:cTn>
                                        <p:tgtEl>
                                          <p:spTgt spid="2">
                                            <p:txEl>
                                              <p:pRg st="4" end="4"/>
                                            </p:txEl>
                                          </p:spTgt>
                                        </p:tgtEl>
                                      </p:cBhvr>
                                      <p:to x="100000" y="100000"/>
                                    </p:animScale>
                                    <p:animScale>
                                      <p:cBhvr>
                                        <p:cTn id="94" dur="26">
                                          <p:stCondLst>
                                            <p:cond delay="1312"/>
                                          </p:stCondLst>
                                        </p:cTn>
                                        <p:tgtEl>
                                          <p:spTgt spid="2">
                                            <p:txEl>
                                              <p:pRg st="4" end="4"/>
                                            </p:txEl>
                                          </p:spTgt>
                                        </p:tgtEl>
                                      </p:cBhvr>
                                      <p:to x="100000" y="80000"/>
                                    </p:animScale>
                                    <p:animScale>
                                      <p:cBhvr>
                                        <p:cTn id="95" dur="166" decel="50000">
                                          <p:stCondLst>
                                            <p:cond delay="1338"/>
                                          </p:stCondLst>
                                        </p:cTn>
                                        <p:tgtEl>
                                          <p:spTgt spid="2">
                                            <p:txEl>
                                              <p:pRg st="4" end="4"/>
                                            </p:txEl>
                                          </p:spTgt>
                                        </p:tgtEl>
                                      </p:cBhvr>
                                      <p:to x="100000" y="100000"/>
                                    </p:animScale>
                                    <p:animScale>
                                      <p:cBhvr>
                                        <p:cTn id="96" dur="26">
                                          <p:stCondLst>
                                            <p:cond delay="1642"/>
                                          </p:stCondLst>
                                        </p:cTn>
                                        <p:tgtEl>
                                          <p:spTgt spid="2">
                                            <p:txEl>
                                              <p:pRg st="4" end="4"/>
                                            </p:txEl>
                                          </p:spTgt>
                                        </p:tgtEl>
                                      </p:cBhvr>
                                      <p:to x="100000" y="90000"/>
                                    </p:animScale>
                                    <p:animScale>
                                      <p:cBhvr>
                                        <p:cTn id="97" dur="166" decel="50000">
                                          <p:stCondLst>
                                            <p:cond delay="1668"/>
                                          </p:stCondLst>
                                        </p:cTn>
                                        <p:tgtEl>
                                          <p:spTgt spid="2">
                                            <p:txEl>
                                              <p:pRg st="4" end="4"/>
                                            </p:txEl>
                                          </p:spTgt>
                                        </p:tgtEl>
                                      </p:cBhvr>
                                      <p:to x="100000" y="100000"/>
                                    </p:animScale>
                                    <p:animScale>
                                      <p:cBhvr>
                                        <p:cTn id="98" dur="26">
                                          <p:stCondLst>
                                            <p:cond delay="1808"/>
                                          </p:stCondLst>
                                        </p:cTn>
                                        <p:tgtEl>
                                          <p:spTgt spid="2">
                                            <p:txEl>
                                              <p:pRg st="4" end="4"/>
                                            </p:txEl>
                                          </p:spTgt>
                                        </p:tgtEl>
                                      </p:cBhvr>
                                      <p:to x="100000" y="95000"/>
                                    </p:animScale>
                                    <p:animScale>
                                      <p:cBhvr>
                                        <p:cTn id="99" dur="166" decel="50000">
                                          <p:stCondLst>
                                            <p:cond delay="1834"/>
                                          </p:stCondLst>
                                        </p:cTn>
                                        <p:tgtEl>
                                          <p:spTgt spid="2">
                                            <p:txEl>
                                              <p:pRg st="4" end="4"/>
                                            </p:txEl>
                                          </p:spTgt>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26" presetClass="entr" presetSubtype="0" fill="hold" grpId="0" nodeType="clickEffect">
                                  <p:stCondLst>
                                    <p:cond delay="0"/>
                                  </p:stCondLst>
                                  <p:childTnLst>
                                    <p:set>
                                      <p:cBhvr>
                                        <p:cTn id="103" dur="1" fill="hold">
                                          <p:stCondLst>
                                            <p:cond delay="0"/>
                                          </p:stCondLst>
                                        </p:cTn>
                                        <p:tgtEl>
                                          <p:spTgt spid="2">
                                            <p:txEl>
                                              <p:pRg st="5" end="5"/>
                                            </p:txEl>
                                          </p:spTgt>
                                        </p:tgtEl>
                                        <p:attrNameLst>
                                          <p:attrName>style.visibility</p:attrName>
                                        </p:attrNameLst>
                                      </p:cBhvr>
                                      <p:to>
                                        <p:strVal val="visible"/>
                                      </p:to>
                                    </p:set>
                                    <p:animEffect transition="in" filter="wipe(down)">
                                      <p:cBhvr>
                                        <p:cTn id="104" dur="580">
                                          <p:stCondLst>
                                            <p:cond delay="0"/>
                                          </p:stCondLst>
                                        </p:cTn>
                                        <p:tgtEl>
                                          <p:spTgt spid="2">
                                            <p:txEl>
                                              <p:pRg st="5" end="5"/>
                                            </p:txEl>
                                          </p:spTgt>
                                        </p:tgtEl>
                                      </p:cBhvr>
                                    </p:animEffect>
                                    <p:anim calcmode="lin" valueType="num">
                                      <p:cBhvr>
                                        <p:cTn id="105" dur="1822" tmFilter="0,0; 0.14,0.36; 0.43,0.73; 0.71,0.91; 1.0,1.0">
                                          <p:stCondLst>
                                            <p:cond delay="0"/>
                                          </p:stCondLst>
                                        </p:cTn>
                                        <p:tgtEl>
                                          <p:spTgt spid="2">
                                            <p:txEl>
                                              <p:pRg st="5" end="5"/>
                                            </p:txEl>
                                          </p:spTgt>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2">
                                            <p:txEl>
                                              <p:pRg st="5" end="5"/>
                                            </p:txEl>
                                          </p:spTgt>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2">
                                            <p:txEl>
                                              <p:pRg st="5" end="5"/>
                                            </p:txEl>
                                          </p:spTgt>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2">
                                            <p:txEl>
                                              <p:pRg st="5" end="5"/>
                                            </p:txEl>
                                          </p:spTgt>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2">
                                            <p:txEl>
                                              <p:pRg st="5" end="5"/>
                                            </p:txEl>
                                          </p:spTgt>
                                        </p:tgtEl>
                                        <p:attrNameLst>
                                          <p:attrName>ppt_y</p:attrName>
                                        </p:attrNameLst>
                                      </p:cBhvr>
                                      <p:tavLst>
                                        <p:tav tm="0" fmla="#ppt_y-sin(pi*$)/81">
                                          <p:val>
                                            <p:fltVal val="0"/>
                                          </p:val>
                                        </p:tav>
                                        <p:tav tm="100000">
                                          <p:val>
                                            <p:fltVal val="1"/>
                                          </p:val>
                                        </p:tav>
                                      </p:tavLst>
                                    </p:anim>
                                    <p:animScale>
                                      <p:cBhvr>
                                        <p:cTn id="110" dur="26">
                                          <p:stCondLst>
                                            <p:cond delay="650"/>
                                          </p:stCondLst>
                                        </p:cTn>
                                        <p:tgtEl>
                                          <p:spTgt spid="2">
                                            <p:txEl>
                                              <p:pRg st="5" end="5"/>
                                            </p:txEl>
                                          </p:spTgt>
                                        </p:tgtEl>
                                      </p:cBhvr>
                                      <p:to x="100000" y="60000"/>
                                    </p:animScale>
                                    <p:animScale>
                                      <p:cBhvr>
                                        <p:cTn id="111" dur="166" decel="50000">
                                          <p:stCondLst>
                                            <p:cond delay="676"/>
                                          </p:stCondLst>
                                        </p:cTn>
                                        <p:tgtEl>
                                          <p:spTgt spid="2">
                                            <p:txEl>
                                              <p:pRg st="5" end="5"/>
                                            </p:txEl>
                                          </p:spTgt>
                                        </p:tgtEl>
                                      </p:cBhvr>
                                      <p:to x="100000" y="100000"/>
                                    </p:animScale>
                                    <p:animScale>
                                      <p:cBhvr>
                                        <p:cTn id="112" dur="26">
                                          <p:stCondLst>
                                            <p:cond delay="1312"/>
                                          </p:stCondLst>
                                        </p:cTn>
                                        <p:tgtEl>
                                          <p:spTgt spid="2">
                                            <p:txEl>
                                              <p:pRg st="5" end="5"/>
                                            </p:txEl>
                                          </p:spTgt>
                                        </p:tgtEl>
                                      </p:cBhvr>
                                      <p:to x="100000" y="80000"/>
                                    </p:animScale>
                                    <p:animScale>
                                      <p:cBhvr>
                                        <p:cTn id="113" dur="166" decel="50000">
                                          <p:stCondLst>
                                            <p:cond delay="1338"/>
                                          </p:stCondLst>
                                        </p:cTn>
                                        <p:tgtEl>
                                          <p:spTgt spid="2">
                                            <p:txEl>
                                              <p:pRg st="5" end="5"/>
                                            </p:txEl>
                                          </p:spTgt>
                                        </p:tgtEl>
                                      </p:cBhvr>
                                      <p:to x="100000" y="100000"/>
                                    </p:animScale>
                                    <p:animScale>
                                      <p:cBhvr>
                                        <p:cTn id="114" dur="26">
                                          <p:stCondLst>
                                            <p:cond delay="1642"/>
                                          </p:stCondLst>
                                        </p:cTn>
                                        <p:tgtEl>
                                          <p:spTgt spid="2">
                                            <p:txEl>
                                              <p:pRg st="5" end="5"/>
                                            </p:txEl>
                                          </p:spTgt>
                                        </p:tgtEl>
                                      </p:cBhvr>
                                      <p:to x="100000" y="90000"/>
                                    </p:animScale>
                                    <p:animScale>
                                      <p:cBhvr>
                                        <p:cTn id="115" dur="166" decel="50000">
                                          <p:stCondLst>
                                            <p:cond delay="1668"/>
                                          </p:stCondLst>
                                        </p:cTn>
                                        <p:tgtEl>
                                          <p:spTgt spid="2">
                                            <p:txEl>
                                              <p:pRg st="5" end="5"/>
                                            </p:txEl>
                                          </p:spTgt>
                                        </p:tgtEl>
                                      </p:cBhvr>
                                      <p:to x="100000" y="100000"/>
                                    </p:animScale>
                                    <p:animScale>
                                      <p:cBhvr>
                                        <p:cTn id="116" dur="26">
                                          <p:stCondLst>
                                            <p:cond delay="1808"/>
                                          </p:stCondLst>
                                        </p:cTn>
                                        <p:tgtEl>
                                          <p:spTgt spid="2">
                                            <p:txEl>
                                              <p:pRg st="5" end="5"/>
                                            </p:txEl>
                                          </p:spTgt>
                                        </p:tgtEl>
                                      </p:cBhvr>
                                      <p:to x="100000" y="95000"/>
                                    </p:animScale>
                                    <p:animScale>
                                      <p:cBhvr>
                                        <p:cTn id="117" dur="166" decel="50000">
                                          <p:stCondLst>
                                            <p:cond delay="1834"/>
                                          </p:stCondLst>
                                        </p:cTn>
                                        <p:tgtEl>
                                          <p:spTgt spid="2">
                                            <p:txEl>
                                              <p:pRg st="5" end="5"/>
                                            </p:txEl>
                                          </p:spTgt>
                                        </p:tgtEl>
                                      </p:cBhvr>
                                      <p:to x="100000" y="100000"/>
                                    </p:animScale>
                                  </p:childTnLst>
                                </p:cTn>
                              </p:par>
                            </p:childTnLst>
                          </p:cTn>
                        </p:par>
                      </p:childTnLst>
                    </p:cTn>
                  </p:par>
                  <p:par>
                    <p:cTn id="118" fill="hold">
                      <p:stCondLst>
                        <p:cond delay="indefinite"/>
                      </p:stCondLst>
                      <p:childTnLst>
                        <p:par>
                          <p:cTn id="119" fill="hold">
                            <p:stCondLst>
                              <p:cond delay="0"/>
                            </p:stCondLst>
                            <p:childTnLst>
                              <p:par>
                                <p:cTn id="120" presetID="26" presetClass="entr" presetSubtype="0" fill="hold" grpId="0" nodeType="clickEffect">
                                  <p:stCondLst>
                                    <p:cond delay="0"/>
                                  </p:stCondLst>
                                  <p:childTnLst>
                                    <p:set>
                                      <p:cBhvr>
                                        <p:cTn id="121" dur="1" fill="hold">
                                          <p:stCondLst>
                                            <p:cond delay="0"/>
                                          </p:stCondLst>
                                        </p:cTn>
                                        <p:tgtEl>
                                          <p:spTgt spid="2">
                                            <p:txEl>
                                              <p:pRg st="6" end="6"/>
                                            </p:txEl>
                                          </p:spTgt>
                                        </p:tgtEl>
                                        <p:attrNameLst>
                                          <p:attrName>style.visibility</p:attrName>
                                        </p:attrNameLst>
                                      </p:cBhvr>
                                      <p:to>
                                        <p:strVal val="visible"/>
                                      </p:to>
                                    </p:set>
                                    <p:animEffect transition="in" filter="wipe(down)">
                                      <p:cBhvr>
                                        <p:cTn id="122" dur="580">
                                          <p:stCondLst>
                                            <p:cond delay="0"/>
                                          </p:stCondLst>
                                        </p:cTn>
                                        <p:tgtEl>
                                          <p:spTgt spid="2">
                                            <p:txEl>
                                              <p:pRg st="6" end="6"/>
                                            </p:txEl>
                                          </p:spTgt>
                                        </p:tgtEl>
                                      </p:cBhvr>
                                    </p:animEffect>
                                    <p:anim calcmode="lin" valueType="num">
                                      <p:cBhvr>
                                        <p:cTn id="123" dur="1822" tmFilter="0,0; 0.14,0.36; 0.43,0.73; 0.71,0.91; 1.0,1.0">
                                          <p:stCondLst>
                                            <p:cond delay="0"/>
                                          </p:stCondLst>
                                        </p:cTn>
                                        <p:tgtEl>
                                          <p:spTgt spid="2">
                                            <p:txEl>
                                              <p:pRg st="6" end="6"/>
                                            </p:txEl>
                                          </p:spTgt>
                                        </p:tgtEl>
                                        <p:attrNameLst>
                                          <p:attrName>ppt_x</p:attrName>
                                        </p:attrNameLst>
                                      </p:cBhvr>
                                      <p:tavLst>
                                        <p:tav tm="0">
                                          <p:val>
                                            <p:strVal val="#ppt_x-0.25"/>
                                          </p:val>
                                        </p:tav>
                                        <p:tav tm="100000">
                                          <p:val>
                                            <p:strVal val="#ppt_x"/>
                                          </p:val>
                                        </p:tav>
                                      </p:tavLst>
                                    </p:anim>
                                    <p:anim calcmode="lin" valueType="num">
                                      <p:cBhvr>
                                        <p:cTn id="124" dur="664" tmFilter="0.0,0.0; 0.25,0.07; 0.50,0.2; 0.75,0.467; 1.0,1.0">
                                          <p:stCondLst>
                                            <p:cond delay="0"/>
                                          </p:stCondLst>
                                        </p:cTn>
                                        <p:tgtEl>
                                          <p:spTgt spid="2">
                                            <p:txEl>
                                              <p:pRg st="6" end="6"/>
                                            </p:txEl>
                                          </p:spTgt>
                                        </p:tgtEl>
                                        <p:attrNameLst>
                                          <p:attrName>ppt_y</p:attrName>
                                        </p:attrNameLst>
                                      </p:cBhvr>
                                      <p:tavLst>
                                        <p:tav tm="0" fmla="#ppt_y-sin(pi*$)/3">
                                          <p:val>
                                            <p:fltVal val="0.5"/>
                                          </p:val>
                                        </p:tav>
                                        <p:tav tm="100000">
                                          <p:val>
                                            <p:fltVal val="1"/>
                                          </p:val>
                                        </p:tav>
                                      </p:tavLst>
                                    </p:anim>
                                    <p:anim calcmode="lin" valueType="num">
                                      <p:cBhvr>
                                        <p:cTn id="125" dur="664" tmFilter="0, 0; 0.125,0.2665; 0.25,0.4; 0.375,0.465; 0.5,0.5;  0.625,0.535; 0.75,0.6; 0.875,0.7335; 1,1">
                                          <p:stCondLst>
                                            <p:cond delay="664"/>
                                          </p:stCondLst>
                                        </p:cTn>
                                        <p:tgtEl>
                                          <p:spTgt spid="2">
                                            <p:txEl>
                                              <p:pRg st="6" end="6"/>
                                            </p:txEl>
                                          </p:spTgt>
                                        </p:tgtEl>
                                        <p:attrNameLst>
                                          <p:attrName>ppt_y</p:attrName>
                                        </p:attrNameLst>
                                      </p:cBhvr>
                                      <p:tavLst>
                                        <p:tav tm="0" fmla="#ppt_y-sin(pi*$)/9">
                                          <p:val>
                                            <p:fltVal val="0"/>
                                          </p:val>
                                        </p:tav>
                                        <p:tav tm="100000">
                                          <p:val>
                                            <p:fltVal val="1"/>
                                          </p:val>
                                        </p:tav>
                                      </p:tavLst>
                                    </p:anim>
                                    <p:anim calcmode="lin" valueType="num">
                                      <p:cBhvr>
                                        <p:cTn id="126" dur="332" tmFilter="0, 0; 0.125,0.2665; 0.25,0.4; 0.375,0.465; 0.5,0.5;  0.625,0.535; 0.75,0.6; 0.875,0.7335; 1,1">
                                          <p:stCondLst>
                                            <p:cond delay="1324"/>
                                          </p:stCondLst>
                                        </p:cTn>
                                        <p:tgtEl>
                                          <p:spTgt spid="2">
                                            <p:txEl>
                                              <p:pRg st="6" end="6"/>
                                            </p:txEl>
                                          </p:spTgt>
                                        </p:tgtEl>
                                        <p:attrNameLst>
                                          <p:attrName>ppt_y</p:attrName>
                                        </p:attrNameLst>
                                      </p:cBhvr>
                                      <p:tavLst>
                                        <p:tav tm="0" fmla="#ppt_y-sin(pi*$)/27">
                                          <p:val>
                                            <p:fltVal val="0"/>
                                          </p:val>
                                        </p:tav>
                                        <p:tav tm="100000">
                                          <p:val>
                                            <p:fltVal val="1"/>
                                          </p:val>
                                        </p:tav>
                                      </p:tavLst>
                                    </p:anim>
                                    <p:anim calcmode="lin" valueType="num">
                                      <p:cBhvr>
                                        <p:cTn id="127" dur="164" tmFilter="0, 0; 0.125,0.2665; 0.25,0.4; 0.375,0.465; 0.5,0.5;  0.625,0.535; 0.75,0.6; 0.875,0.7335; 1,1">
                                          <p:stCondLst>
                                            <p:cond delay="1656"/>
                                          </p:stCondLst>
                                        </p:cTn>
                                        <p:tgtEl>
                                          <p:spTgt spid="2">
                                            <p:txEl>
                                              <p:pRg st="6" end="6"/>
                                            </p:txEl>
                                          </p:spTgt>
                                        </p:tgtEl>
                                        <p:attrNameLst>
                                          <p:attrName>ppt_y</p:attrName>
                                        </p:attrNameLst>
                                      </p:cBhvr>
                                      <p:tavLst>
                                        <p:tav tm="0" fmla="#ppt_y-sin(pi*$)/81">
                                          <p:val>
                                            <p:fltVal val="0"/>
                                          </p:val>
                                        </p:tav>
                                        <p:tav tm="100000">
                                          <p:val>
                                            <p:fltVal val="1"/>
                                          </p:val>
                                        </p:tav>
                                      </p:tavLst>
                                    </p:anim>
                                    <p:animScale>
                                      <p:cBhvr>
                                        <p:cTn id="128" dur="26">
                                          <p:stCondLst>
                                            <p:cond delay="650"/>
                                          </p:stCondLst>
                                        </p:cTn>
                                        <p:tgtEl>
                                          <p:spTgt spid="2">
                                            <p:txEl>
                                              <p:pRg st="6" end="6"/>
                                            </p:txEl>
                                          </p:spTgt>
                                        </p:tgtEl>
                                      </p:cBhvr>
                                      <p:to x="100000" y="60000"/>
                                    </p:animScale>
                                    <p:animScale>
                                      <p:cBhvr>
                                        <p:cTn id="129" dur="166" decel="50000">
                                          <p:stCondLst>
                                            <p:cond delay="676"/>
                                          </p:stCondLst>
                                        </p:cTn>
                                        <p:tgtEl>
                                          <p:spTgt spid="2">
                                            <p:txEl>
                                              <p:pRg st="6" end="6"/>
                                            </p:txEl>
                                          </p:spTgt>
                                        </p:tgtEl>
                                      </p:cBhvr>
                                      <p:to x="100000" y="100000"/>
                                    </p:animScale>
                                    <p:animScale>
                                      <p:cBhvr>
                                        <p:cTn id="130" dur="26">
                                          <p:stCondLst>
                                            <p:cond delay="1312"/>
                                          </p:stCondLst>
                                        </p:cTn>
                                        <p:tgtEl>
                                          <p:spTgt spid="2">
                                            <p:txEl>
                                              <p:pRg st="6" end="6"/>
                                            </p:txEl>
                                          </p:spTgt>
                                        </p:tgtEl>
                                      </p:cBhvr>
                                      <p:to x="100000" y="80000"/>
                                    </p:animScale>
                                    <p:animScale>
                                      <p:cBhvr>
                                        <p:cTn id="131" dur="166" decel="50000">
                                          <p:stCondLst>
                                            <p:cond delay="1338"/>
                                          </p:stCondLst>
                                        </p:cTn>
                                        <p:tgtEl>
                                          <p:spTgt spid="2">
                                            <p:txEl>
                                              <p:pRg st="6" end="6"/>
                                            </p:txEl>
                                          </p:spTgt>
                                        </p:tgtEl>
                                      </p:cBhvr>
                                      <p:to x="100000" y="100000"/>
                                    </p:animScale>
                                    <p:animScale>
                                      <p:cBhvr>
                                        <p:cTn id="132" dur="26">
                                          <p:stCondLst>
                                            <p:cond delay="1642"/>
                                          </p:stCondLst>
                                        </p:cTn>
                                        <p:tgtEl>
                                          <p:spTgt spid="2">
                                            <p:txEl>
                                              <p:pRg st="6" end="6"/>
                                            </p:txEl>
                                          </p:spTgt>
                                        </p:tgtEl>
                                      </p:cBhvr>
                                      <p:to x="100000" y="90000"/>
                                    </p:animScale>
                                    <p:animScale>
                                      <p:cBhvr>
                                        <p:cTn id="133" dur="166" decel="50000">
                                          <p:stCondLst>
                                            <p:cond delay="1668"/>
                                          </p:stCondLst>
                                        </p:cTn>
                                        <p:tgtEl>
                                          <p:spTgt spid="2">
                                            <p:txEl>
                                              <p:pRg st="6" end="6"/>
                                            </p:txEl>
                                          </p:spTgt>
                                        </p:tgtEl>
                                      </p:cBhvr>
                                      <p:to x="100000" y="100000"/>
                                    </p:animScale>
                                    <p:animScale>
                                      <p:cBhvr>
                                        <p:cTn id="134" dur="26">
                                          <p:stCondLst>
                                            <p:cond delay="1808"/>
                                          </p:stCondLst>
                                        </p:cTn>
                                        <p:tgtEl>
                                          <p:spTgt spid="2">
                                            <p:txEl>
                                              <p:pRg st="6" end="6"/>
                                            </p:txEl>
                                          </p:spTgt>
                                        </p:tgtEl>
                                      </p:cBhvr>
                                      <p:to x="100000" y="95000"/>
                                    </p:animScale>
                                    <p:animScale>
                                      <p:cBhvr>
                                        <p:cTn id="135" dur="166" decel="50000">
                                          <p:stCondLst>
                                            <p:cond delay="1834"/>
                                          </p:stCondLst>
                                        </p:cTn>
                                        <p:tgtEl>
                                          <p:spTgt spid="2">
                                            <p:txEl>
                                              <p:pRg st="6" end="6"/>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lstStyle/>
          <a:p>
            <a:r>
              <a:rPr lang="ar-SA" dirty="0"/>
              <a:t>قال الله تعالى: يُوقَدُ مِنْ شَجَرَةٍ مُبَارَكَةٍ زَيْتُونَةٍ.. (النور-35).</a:t>
            </a:r>
            <a:endParaRPr lang="en-US" dirty="0"/>
          </a:p>
          <a:p>
            <a:r>
              <a:rPr lang="ar-SA" dirty="0"/>
              <a:t>وقال النبي صلى الله عليه وسلم: (كلوا الزيت وادهنوا به فإنه من شجرة مباركة </a:t>
            </a:r>
            <a:r>
              <a:rPr lang="ar-SA" dirty="0" smtClean="0"/>
              <a:t>).</a:t>
            </a:r>
            <a:r>
              <a:rPr lang="ar-SA" dirty="0"/>
              <a:t> رواه البخاري ومسلم.</a:t>
            </a:r>
            <a:endParaRPr lang="en-US" dirty="0"/>
          </a:p>
          <a:p>
            <a:endParaRPr lang="en-US" dirty="0"/>
          </a:p>
          <a:p>
            <a:r>
              <a:rPr lang="ar-SA" dirty="0"/>
              <a:t>وقال صلى الله عليه وسلم عن الحبة السوداء: (في الحبة السوداء شفاء من كل داء إلا السام ).</a:t>
            </a:r>
            <a:endParaRPr lang="en-US" dirty="0"/>
          </a:p>
          <a:p>
            <a:r>
              <a:rPr lang="ar-SA" dirty="0"/>
              <a:t>فإذا قرئ عليهما جمع بين الشفاءين.</a:t>
            </a:r>
            <a:r>
              <a:rPr lang="en-US" dirty="0"/>
              <a:t> </a:t>
            </a:r>
            <a:r>
              <a:rPr lang="ar-SA" dirty="0"/>
              <a:t>- رواه الترمذي برقم (1851).</a:t>
            </a:r>
            <a:endParaRPr lang="en-US" dirty="0"/>
          </a:p>
          <a:p>
            <a:r>
              <a:rPr lang="ar-SA" dirty="0" smtClean="0"/>
              <a:t>-</a:t>
            </a:r>
            <a:endParaRPr lang="ar-YE" dirty="0"/>
          </a:p>
        </p:txBody>
      </p:sp>
      <p:sp>
        <p:nvSpPr>
          <p:cNvPr id="3" name="عنوان 2"/>
          <p:cNvSpPr>
            <a:spLocks noGrp="1"/>
          </p:cNvSpPr>
          <p:nvPr>
            <p:ph type="title"/>
          </p:nvPr>
        </p:nvSpPr>
        <p:spPr/>
        <p:txBody>
          <a:bodyPr/>
          <a:lstStyle/>
          <a:p>
            <a:r>
              <a:rPr lang="ar-SA" dirty="0"/>
              <a:t>التداوي بزيت الزيتون </a:t>
            </a:r>
            <a:r>
              <a:rPr lang="ar-SA" dirty="0" smtClean="0"/>
              <a:t/>
            </a:r>
            <a:br>
              <a:rPr lang="ar-SA" dirty="0" smtClean="0"/>
            </a:br>
            <a:r>
              <a:rPr lang="ar-SA" dirty="0" smtClean="0"/>
              <a:t>وزيت </a:t>
            </a:r>
            <a:r>
              <a:rPr lang="ar-SA" dirty="0"/>
              <a:t>الحبة السوداء أكلا وإدهانا</a:t>
            </a: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454" y="0"/>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2415962040"/>
      </p:ext>
    </p:extLst>
  </p:cSld>
  <p:clrMapOvr>
    <a:masterClrMapping/>
  </p:clrMapOvr>
  <mc:AlternateContent xmlns:mc="http://schemas.openxmlformats.org/markup-compatibility/2006" xmlns:p14="http://schemas.microsoft.com/office/powerpoint/2010/main">
    <mc:Choice Requires="p14">
      <p:transition spd="slow" p14:dur="2000" advTm="31204"/>
    </mc:Choice>
    <mc:Fallback xmlns="">
      <p:transition spd="slow" advTm="3120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p:cTn id="30"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2">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2">
                                            <p:txEl>
                                              <p:pRg st="4" end="4"/>
                                            </p:txEl>
                                          </p:spTgt>
                                        </p:tgtEl>
                                        <p:attrNameLst>
                                          <p:attrName>style.visibility</p:attrName>
                                        </p:attrNameLst>
                                      </p:cBhvr>
                                      <p:to>
                                        <p:strVal val="visible"/>
                                      </p:to>
                                    </p:set>
                                    <p:anim calcmode="lin" valueType="num">
                                      <p:cBhvr>
                                        <p:cTn id="38"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39"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0"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41" dur="1000"/>
                                        <p:tgtEl>
                                          <p:spTgt spid="2">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1" presetClass="entr" presetSubtype="0" fill="hold" grpId="0" nodeType="clickEffect">
                                  <p:stCondLst>
                                    <p:cond delay="0"/>
                                  </p:stCondLst>
                                  <p:childTnLst>
                                    <p:set>
                                      <p:cBhvr>
                                        <p:cTn id="45" dur="1" fill="hold">
                                          <p:stCondLst>
                                            <p:cond delay="0"/>
                                          </p:stCondLst>
                                        </p:cTn>
                                        <p:tgtEl>
                                          <p:spTgt spid="2">
                                            <p:txEl>
                                              <p:pRg st="5" end="5"/>
                                            </p:txEl>
                                          </p:spTgt>
                                        </p:tgtEl>
                                        <p:attrNameLst>
                                          <p:attrName>style.visibility</p:attrName>
                                        </p:attrNameLst>
                                      </p:cBhvr>
                                      <p:to>
                                        <p:strVal val="visible"/>
                                      </p:to>
                                    </p:set>
                                    <p:anim calcmode="lin" valueType="num">
                                      <p:cBhvr>
                                        <p:cTn id="46" dur="1000" fill="hold"/>
                                        <p:tgtEl>
                                          <p:spTgt spid="2">
                                            <p:txEl>
                                              <p:pRg st="5" end="5"/>
                                            </p:txEl>
                                          </p:spTgt>
                                        </p:tgtEl>
                                        <p:attrNameLst>
                                          <p:attrName>ppt_w</p:attrName>
                                        </p:attrNameLst>
                                      </p:cBhvr>
                                      <p:tavLst>
                                        <p:tav tm="0">
                                          <p:val>
                                            <p:fltVal val="0"/>
                                          </p:val>
                                        </p:tav>
                                        <p:tav tm="100000">
                                          <p:val>
                                            <p:strVal val="#ppt_w"/>
                                          </p:val>
                                        </p:tav>
                                      </p:tavLst>
                                    </p:anim>
                                    <p:anim calcmode="lin" valueType="num">
                                      <p:cBhvr>
                                        <p:cTn id="47" dur="1000" fill="hold"/>
                                        <p:tgtEl>
                                          <p:spTgt spid="2">
                                            <p:txEl>
                                              <p:pRg st="5" end="5"/>
                                            </p:txEl>
                                          </p:spTgt>
                                        </p:tgtEl>
                                        <p:attrNameLst>
                                          <p:attrName>ppt_h</p:attrName>
                                        </p:attrNameLst>
                                      </p:cBhvr>
                                      <p:tavLst>
                                        <p:tav tm="0">
                                          <p:val>
                                            <p:fltVal val="0"/>
                                          </p:val>
                                        </p:tav>
                                        <p:tav tm="100000">
                                          <p:val>
                                            <p:strVal val="#ppt_h"/>
                                          </p:val>
                                        </p:tav>
                                      </p:tavLst>
                                    </p:anim>
                                    <p:anim calcmode="lin" valueType="num">
                                      <p:cBhvr>
                                        <p:cTn id="48" dur="1000" fill="hold"/>
                                        <p:tgtEl>
                                          <p:spTgt spid="2">
                                            <p:txEl>
                                              <p:pRg st="5" end="5"/>
                                            </p:txEl>
                                          </p:spTgt>
                                        </p:tgtEl>
                                        <p:attrNameLst>
                                          <p:attrName>style.rotation</p:attrName>
                                        </p:attrNameLst>
                                      </p:cBhvr>
                                      <p:tavLst>
                                        <p:tav tm="0">
                                          <p:val>
                                            <p:fltVal val="90"/>
                                          </p:val>
                                        </p:tav>
                                        <p:tav tm="100000">
                                          <p:val>
                                            <p:fltVal val="0"/>
                                          </p:val>
                                        </p:tav>
                                      </p:tavLst>
                                    </p:anim>
                                    <p:animEffect transition="in" filter="fade">
                                      <p:cBhvr>
                                        <p:cTn id="49" dur="1000"/>
                                        <p:tgtEl>
                                          <p:spTgt spid="2">
                                            <p:txEl>
                                              <p:pRg st="5" end="5"/>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6" presetClass="entr" presetSubtype="0" fill="hold" grpId="1" nodeType="clickEffect">
                                  <p:stCondLst>
                                    <p:cond delay="0"/>
                                  </p:stCondLst>
                                  <p:childTnLst>
                                    <p:set>
                                      <p:cBhvr>
                                        <p:cTn id="53" dur="1" fill="hold">
                                          <p:stCondLst>
                                            <p:cond delay="0"/>
                                          </p:stCondLst>
                                        </p:cTn>
                                        <p:tgtEl>
                                          <p:spTgt spid="2">
                                            <p:txEl>
                                              <p:pRg st="0" end="0"/>
                                            </p:txEl>
                                          </p:spTgt>
                                        </p:tgtEl>
                                        <p:attrNameLst>
                                          <p:attrName>style.visibility</p:attrName>
                                        </p:attrNameLst>
                                      </p:cBhvr>
                                      <p:to>
                                        <p:strVal val="visible"/>
                                      </p:to>
                                    </p:set>
                                    <p:animEffect transition="in" filter="wipe(down)">
                                      <p:cBhvr>
                                        <p:cTn id="54" dur="580">
                                          <p:stCondLst>
                                            <p:cond delay="0"/>
                                          </p:stCondLst>
                                        </p:cTn>
                                        <p:tgtEl>
                                          <p:spTgt spid="2">
                                            <p:txEl>
                                              <p:pRg st="0" end="0"/>
                                            </p:txEl>
                                          </p:spTgt>
                                        </p:tgtEl>
                                      </p:cBhvr>
                                    </p:animEffect>
                                    <p:anim calcmode="lin" valueType="num">
                                      <p:cBhvr>
                                        <p:cTn id="55"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56"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57"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58"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59"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60" dur="26">
                                          <p:stCondLst>
                                            <p:cond delay="650"/>
                                          </p:stCondLst>
                                        </p:cTn>
                                        <p:tgtEl>
                                          <p:spTgt spid="2">
                                            <p:txEl>
                                              <p:pRg st="0" end="0"/>
                                            </p:txEl>
                                          </p:spTgt>
                                        </p:tgtEl>
                                      </p:cBhvr>
                                      <p:to x="100000" y="60000"/>
                                    </p:animScale>
                                    <p:animScale>
                                      <p:cBhvr>
                                        <p:cTn id="61" dur="166" decel="50000">
                                          <p:stCondLst>
                                            <p:cond delay="676"/>
                                          </p:stCondLst>
                                        </p:cTn>
                                        <p:tgtEl>
                                          <p:spTgt spid="2">
                                            <p:txEl>
                                              <p:pRg st="0" end="0"/>
                                            </p:txEl>
                                          </p:spTgt>
                                        </p:tgtEl>
                                      </p:cBhvr>
                                      <p:to x="100000" y="100000"/>
                                    </p:animScale>
                                    <p:animScale>
                                      <p:cBhvr>
                                        <p:cTn id="62" dur="26">
                                          <p:stCondLst>
                                            <p:cond delay="1312"/>
                                          </p:stCondLst>
                                        </p:cTn>
                                        <p:tgtEl>
                                          <p:spTgt spid="2">
                                            <p:txEl>
                                              <p:pRg st="0" end="0"/>
                                            </p:txEl>
                                          </p:spTgt>
                                        </p:tgtEl>
                                      </p:cBhvr>
                                      <p:to x="100000" y="80000"/>
                                    </p:animScale>
                                    <p:animScale>
                                      <p:cBhvr>
                                        <p:cTn id="63" dur="166" decel="50000">
                                          <p:stCondLst>
                                            <p:cond delay="1338"/>
                                          </p:stCondLst>
                                        </p:cTn>
                                        <p:tgtEl>
                                          <p:spTgt spid="2">
                                            <p:txEl>
                                              <p:pRg st="0" end="0"/>
                                            </p:txEl>
                                          </p:spTgt>
                                        </p:tgtEl>
                                      </p:cBhvr>
                                      <p:to x="100000" y="100000"/>
                                    </p:animScale>
                                    <p:animScale>
                                      <p:cBhvr>
                                        <p:cTn id="64" dur="26">
                                          <p:stCondLst>
                                            <p:cond delay="1642"/>
                                          </p:stCondLst>
                                        </p:cTn>
                                        <p:tgtEl>
                                          <p:spTgt spid="2">
                                            <p:txEl>
                                              <p:pRg st="0" end="0"/>
                                            </p:txEl>
                                          </p:spTgt>
                                        </p:tgtEl>
                                      </p:cBhvr>
                                      <p:to x="100000" y="90000"/>
                                    </p:animScale>
                                    <p:animScale>
                                      <p:cBhvr>
                                        <p:cTn id="65" dur="166" decel="50000">
                                          <p:stCondLst>
                                            <p:cond delay="1668"/>
                                          </p:stCondLst>
                                        </p:cTn>
                                        <p:tgtEl>
                                          <p:spTgt spid="2">
                                            <p:txEl>
                                              <p:pRg st="0" end="0"/>
                                            </p:txEl>
                                          </p:spTgt>
                                        </p:tgtEl>
                                      </p:cBhvr>
                                      <p:to x="100000" y="100000"/>
                                    </p:animScale>
                                    <p:animScale>
                                      <p:cBhvr>
                                        <p:cTn id="66" dur="26">
                                          <p:stCondLst>
                                            <p:cond delay="1808"/>
                                          </p:stCondLst>
                                        </p:cTn>
                                        <p:tgtEl>
                                          <p:spTgt spid="2">
                                            <p:txEl>
                                              <p:pRg st="0" end="0"/>
                                            </p:txEl>
                                          </p:spTgt>
                                        </p:tgtEl>
                                      </p:cBhvr>
                                      <p:to x="100000" y="95000"/>
                                    </p:animScale>
                                    <p:animScale>
                                      <p:cBhvr>
                                        <p:cTn id="67" dur="166" decel="50000">
                                          <p:stCondLst>
                                            <p:cond delay="1834"/>
                                          </p:stCondLst>
                                        </p:cTn>
                                        <p:tgtEl>
                                          <p:spTgt spid="2">
                                            <p:txEl>
                                              <p:pRg st="0" end="0"/>
                                            </p:txEl>
                                          </p:spTgt>
                                        </p:tgtEl>
                                      </p:cBhvr>
                                      <p:to x="100000" y="100000"/>
                                    </p:animScale>
                                  </p:childTnLst>
                                </p:cTn>
                              </p:par>
                            </p:childTnLst>
                          </p:cTn>
                        </p:par>
                      </p:childTnLst>
                    </p:cTn>
                  </p:par>
                  <p:par>
                    <p:cTn id="68" fill="hold">
                      <p:stCondLst>
                        <p:cond delay="indefinite"/>
                      </p:stCondLst>
                      <p:childTnLst>
                        <p:par>
                          <p:cTn id="69" fill="hold">
                            <p:stCondLst>
                              <p:cond delay="0"/>
                            </p:stCondLst>
                            <p:childTnLst>
                              <p:par>
                                <p:cTn id="70" presetID="26" presetClass="entr" presetSubtype="0" fill="hold" grpId="1" nodeType="clickEffect">
                                  <p:stCondLst>
                                    <p:cond delay="0"/>
                                  </p:stCondLst>
                                  <p:childTnLst>
                                    <p:set>
                                      <p:cBhvr>
                                        <p:cTn id="71" dur="1" fill="hold">
                                          <p:stCondLst>
                                            <p:cond delay="0"/>
                                          </p:stCondLst>
                                        </p:cTn>
                                        <p:tgtEl>
                                          <p:spTgt spid="2">
                                            <p:txEl>
                                              <p:pRg st="1" end="1"/>
                                            </p:txEl>
                                          </p:spTgt>
                                        </p:tgtEl>
                                        <p:attrNameLst>
                                          <p:attrName>style.visibility</p:attrName>
                                        </p:attrNameLst>
                                      </p:cBhvr>
                                      <p:to>
                                        <p:strVal val="visible"/>
                                      </p:to>
                                    </p:set>
                                    <p:animEffect transition="in" filter="wipe(down)">
                                      <p:cBhvr>
                                        <p:cTn id="72" dur="580">
                                          <p:stCondLst>
                                            <p:cond delay="0"/>
                                          </p:stCondLst>
                                        </p:cTn>
                                        <p:tgtEl>
                                          <p:spTgt spid="2">
                                            <p:txEl>
                                              <p:pRg st="1" end="1"/>
                                            </p:txEl>
                                          </p:spTgt>
                                        </p:tgtEl>
                                      </p:cBhvr>
                                    </p:animEffect>
                                    <p:anim calcmode="lin" valueType="num">
                                      <p:cBhvr>
                                        <p:cTn id="73" dur="1822" tmFilter="0,0; 0.14,0.36; 0.43,0.73; 0.71,0.91; 1.0,1.0">
                                          <p:stCondLst>
                                            <p:cond delay="0"/>
                                          </p:stCondLst>
                                        </p:cTn>
                                        <p:tgtEl>
                                          <p:spTgt spid="2">
                                            <p:txEl>
                                              <p:pRg st="1" end="1"/>
                                            </p:txEl>
                                          </p:spTgt>
                                        </p:tgtEl>
                                        <p:attrNameLst>
                                          <p:attrName>ppt_x</p:attrName>
                                        </p:attrNameLst>
                                      </p:cBhvr>
                                      <p:tavLst>
                                        <p:tav tm="0">
                                          <p:val>
                                            <p:strVal val="#ppt_x-0.25"/>
                                          </p:val>
                                        </p:tav>
                                        <p:tav tm="100000">
                                          <p:val>
                                            <p:strVal val="#ppt_x"/>
                                          </p:val>
                                        </p:tav>
                                      </p:tavLst>
                                    </p:anim>
                                    <p:anim calcmode="lin" valueType="num">
                                      <p:cBhvr>
                                        <p:cTn id="74" dur="664" tmFilter="0.0,0.0; 0.25,0.07; 0.50,0.2; 0.75,0.467; 1.0,1.0">
                                          <p:stCondLst>
                                            <p:cond delay="0"/>
                                          </p:stCondLst>
                                        </p:cTn>
                                        <p:tgtEl>
                                          <p:spTgt spid="2">
                                            <p:txEl>
                                              <p:pRg st="1" end="1"/>
                                            </p:txEl>
                                          </p:spTgt>
                                        </p:tgtEl>
                                        <p:attrNameLst>
                                          <p:attrName>ppt_y</p:attrName>
                                        </p:attrNameLst>
                                      </p:cBhvr>
                                      <p:tavLst>
                                        <p:tav tm="0" fmla="#ppt_y-sin(pi*$)/3">
                                          <p:val>
                                            <p:fltVal val="0.5"/>
                                          </p:val>
                                        </p:tav>
                                        <p:tav tm="100000">
                                          <p:val>
                                            <p:fltVal val="1"/>
                                          </p:val>
                                        </p:tav>
                                      </p:tavLst>
                                    </p:anim>
                                    <p:anim calcmode="lin" valueType="num">
                                      <p:cBhvr>
                                        <p:cTn id="75" dur="664" tmFilter="0, 0; 0.125,0.2665; 0.25,0.4; 0.375,0.465; 0.5,0.5;  0.625,0.535; 0.75,0.6; 0.875,0.7335; 1,1">
                                          <p:stCondLst>
                                            <p:cond delay="664"/>
                                          </p:stCondLst>
                                        </p:cTn>
                                        <p:tgtEl>
                                          <p:spTgt spid="2">
                                            <p:txEl>
                                              <p:pRg st="1" end="1"/>
                                            </p:txEl>
                                          </p:spTgt>
                                        </p:tgtEl>
                                        <p:attrNameLst>
                                          <p:attrName>ppt_y</p:attrName>
                                        </p:attrNameLst>
                                      </p:cBhvr>
                                      <p:tavLst>
                                        <p:tav tm="0" fmla="#ppt_y-sin(pi*$)/9">
                                          <p:val>
                                            <p:fltVal val="0"/>
                                          </p:val>
                                        </p:tav>
                                        <p:tav tm="100000">
                                          <p:val>
                                            <p:fltVal val="1"/>
                                          </p:val>
                                        </p:tav>
                                      </p:tavLst>
                                    </p:anim>
                                    <p:anim calcmode="lin" valueType="num">
                                      <p:cBhvr>
                                        <p:cTn id="76" dur="332" tmFilter="0, 0; 0.125,0.2665; 0.25,0.4; 0.375,0.465; 0.5,0.5;  0.625,0.535; 0.75,0.6; 0.875,0.7335; 1,1">
                                          <p:stCondLst>
                                            <p:cond delay="1324"/>
                                          </p:stCondLst>
                                        </p:cTn>
                                        <p:tgtEl>
                                          <p:spTgt spid="2">
                                            <p:txEl>
                                              <p:pRg st="1" end="1"/>
                                            </p:txEl>
                                          </p:spTgt>
                                        </p:tgtEl>
                                        <p:attrNameLst>
                                          <p:attrName>ppt_y</p:attrName>
                                        </p:attrNameLst>
                                      </p:cBhvr>
                                      <p:tavLst>
                                        <p:tav tm="0" fmla="#ppt_y-sin(pi*$)/27">
                                          <p:val>
                                            <p:fltVal val="0"/>
                                          </p:val>
                                        </p:tav>
                                        <p:tav tm="100000">
                                          <p:val>
                                            <p:fltVal val="1"/>
                                          </p:val>
                                        </p:tav>
                                      </p:tavLst>
                                    </p:anim>
                                    <p:anim calcmode="lin" valueType="num">
                                      <p:cBhvr>
                                        <p:cTn id="77" dur="164" tmFilter="0, 0; 0.125,0.2665; 0.25,0.4; 0.375,0.465; 0.5,0.5;  0.625,0.535; 0.75,0.6; 0.875,0.7335; 1,1">
                                          <p:stCondLst>
                                            <p:cond delay="1656"/>
                                          </p:stCondLst>
                                        </p:cTn>
                                        <p:tgtEl>
                                          <p:spTgt spid="2">
                                            <p:txEl>
                                              <p:pRg st="1" end="1"/>
                                            </p:txEl>
                                          </p:spTgt>
                                        </p:tgtEl>
                                        <p:attrNameLst>
                                          <p:attrName>ppt_y</p:attrName>
                                        </p:attrNameLst>
                                      </p:cBhvr>
                                      <p:tavLst>
                                        <p:tav tm="0" fmla="#ppt_y-sin(pi*$)/81">
                                          <p:val>
                                            <p:fltVal val="0"/>
                                          </p:val>
                                        </p:tav>
                                        <p:tav tm="100000">
                                          <p:val>
                                            <p:fltVal val="1"/>
                                          </p:val>
                                        </p:tav>
                                      </p:tavLst>
                                    </p:anim>
                                    <p:animScale>
                                      <p:cBhvr>
                                        <p:cTn id="78" dur="26">
                                          <p:stCondLst>
                                            <p:cond delay="650"/>
                                          </p:stCondLst>
                                        </p:cTn>
                                        <p:tgtEl>
                                          <p:spTgt spid="2">
                                            <p:txEl>
                                              <p:pRg st="1" end="1"/>
                                            </p:txEl>
                                          </p:spTgt>
                                        </p:tgtEl>
                                      </p:cBhvr>
                                      <p:to x="100000" y="60000"/>
                                    </p:animScale>
                                    <p:animScale>
                                      <p:cBhvr>
                                        <p:cTn id="79" dur="166" decel="50000">
                                          <p:stCondLst>
                                            <p:cond delay="676"/>
                                          </p:stCondLst>
                                        </p:cTn>
                                        <p:tgtEl>
                                          <p:spTgt spid="2">
                                            <p:txEl>
                                              <p:pRg st="1" end="1"/>
                                            </p:txEl>
                                          </p:spTgt>
                                        </p:tgtEl>
                                      </p:cBhvr>
                                      <p:to x="100000" y="100000"/>
                                    </p:animScale>
                                    <p:animScale>
                                      <p:cBhvr>
                                        <p:cTn id="80" dur="26">
                                          <p:stCondLst>
                                            <p:cond delay="1312"/>
                                          </p:stCondLst>
                                        </p:cTn>
                                        <p:tgtEl>
                                          <p:spTgt spid="2">
                                            <p:txEl>
                                              <p:pRg st="1" end="1"/>
                                            </p:txEl>
                                          </p:spTgt>
                                        </p:tgtEl>
                                      </p:cBhvr>
                                      <p:to x="100000" y="80000"/>
                                    </p:animScale>
                                    <p:animScale>
                                      <p:cBhvr>
                                        <p:cTn id="81" dur="166" decel="50000">
                                          <p:stCondLst>
                                            <p:cond delay="1338"/>
                                          </p:stCondLst>
                                        </p:cTn>
                                        <p:tgtEl>
                                          <p:spTgt spid="2">
                                            <p:txEl>
                                              <p:pRg st="1" end="1"/>
                                            </p:txEl>
                                          </p:spTgt>
                                        </p:tgtEl>
                                      </p:cBhvr>
                                      <p:to x="100000" y="100000"/>
                                    </p:animScale>
                                    <p:animScale>
                                      <p:cBhvr>
                                        <p:cTn id="82" dur="26">
                                          <p:stCondLst>
                                            <p:cond delay="1642"/>
                                          </p:stCondLst>
                                        </p:cTn>
                                        <p:tgtEl>
                                          <p:spTgt spid="2">
                                            <p:txEl>
                                              <p:pRg st="1" end="1"/>
                                            </p:txEl>
                                          </p:spTgt>
                                        </p:tgtEl>
                                      </p:cBhvr>
                                      <p:to x="100000" y="90000"/>
                                    </p:animScale>
                                    <p:animScale>
                                      <p:cBhvr>
                                        <p:cTn id="83" dur="166" decel="50000">
                                          <p:stCondLst>
                                            <p:cond delay="1668"/>
                                          </p:stCondLst>
                                        </p:cTn>
                                        <p:tgtEl>
                                          <p:spTgt spid="2">
                                            <p:txEl>
                                              <p:pRg st="1" end="1"/>
                                            </p:txEl>
                                          </p:spTgt>
                                        </p:tgtEl>
                                      </p:cBhvr>
                                      <p:to x="100000" y="100000"/>
                                    </p:animScale>
                                    <p:animScale>
                                      <p:cBhvr>
                                        <p:cTn id="84" dur="26">
                                          <p:stCondLst>
                                            <p:cond delay="1808"/>
                                          </p:stCondLst>
                                        </p:cTn>
                                        <p:tgtEl>
                                          <p:spTgt spid="2">
                                            <p:txEl>
                                              <p:pRg st="1" end="1"/>
                                            </p:txEl>
                                          </p:spTgt>
                                        </p:tgtEl>
                                      </p:cBhvr>
                                      <p:to x="100000" y="95000"/>
                                    </p:animScale>
                                    <p:animScale>
                                      <p:cBhvr>
                                        <p:cTn id="85" dur="166" decel="50000">
                                          <p:stCondLst>
                                            <p:cond delay="1834"/>
                                          </p:stCondLst>
                                        </p:cTn>
                                        <p:tgtEl>
                                          <p:spTgt spid="2">
                                            <p:txEl>
                                              <p:pRg st="1" end="1"/>
                                            </p:txEl>
                                          </p:spTgt>
                                        </p:tgtEl>
                                      </p:cBhvr>
                                      <p:to x="100000" y="100000"/>
                                    </p:animScale>
                                  </p:childTnLst>
                                </p:cTn>
                              </p:par>
                            </p:childTnLst>
                          </p:cTn>
                        </p:par>
                      </p:childTnLst>
                    </p:cTn>
                  </p:par>
                  <p:par>
                    <p:cTn id="86" fill="hold">
                      <p:stCondLst>
                        <p:cond delay="indefinite"/>
                      </p:stCondLst>
                      <p:childTnLst>
                        <p:par>
                          <p:cTn id="87" fill="hold">
                            <p:stCondLst>
                              <p:cond delay="0"/>
                            </p:stCondLst>
                            <p:childTnLst>
                              <p:par>
                                <p:cTn id="88" presetID="26" presetClass="entr" presetSubtype="0" fill="hold" grpId="1" nodeType="clickEffect">
                                  <p:stCondLst>
                                    <p:cond delay="0"/>
                                  </p:stCondLst>
                                  <p:childTnLst>
                                    <p:set>
                                      <p:cBhvr>
                                        <p:cTn id="89" dur="1" fill="hold">
                                          <p:stCondLst>
                                            <p:cond delay="0"/>
                                          </p:stCondLst>
                                        </p:cTn>
                                        <p:tgtEl>
                                          <p:spTgt spid="2">
                                            <p:txEl>
                                              <p:pRg st="3" end="3"/>
                                            </p:txEl>
                                          </p:spTgt>
                                        </p:tgtEl>
                                        <p:attrNameLst>
                                          <p:attrName>style.visibility</p:attrName>
                                        </p:attrNameLst>
                                      </p:cBhvr>
                                      <p:to>
                                        <p:strVal val="visible"/>
                                      </p:to>
                                    </p:set>
                                    <p:animEffect transition="in" filter="wipe(down)">
                                      <p:cBhvr>
                                        <p:cTn id="90" dur="580">
                                          <p:stCondLst>
                                            <p:cond delay="0"/>
                                          </p:stCondLst>
                                        </p:cTn>
                                        <p:tgtEl>
                                          <p:spTgt spid="2">
                                            <p:txEl>
                                              <p:pRg st="3" end="3"/>
                                            </p:txEl>
                                          </p:spTgt>
                                        </p:tgtEl>
                                      </p:cBhvr>
                                    </p:animEffect>
                                    <p:anim calcmode="lin" valueType="num">
                                      <p:cBhvr>
                                        <p:cTn id="91" dur="1822" tmFilter="0,0; 0.14,0.36; 0.43,0.73; 0.71,0.91; 1.0,1.0">
                                          <p:stCondLst>
                                            <p:cond delay="0"/>
                                          </p:stCondLst>
                                        </p:cTn>
                                        <p:tgtEl>
                                          <p:spTgt spid="2">
                                            <p:txEl>
                                              <p:pRg st="3" end="3"/>
                                            </p:txEl>
                                          </p:spTgt>
                                        </p:tgtEl>
                                        <p:attrNameLst>
                                          <p:attrName>ppt_x</p:attrName>
                                        </p:attrNameLst>
                                      </p:cBhvr>
                                      <p:tavLst>
                                        <p:tav tm="0">
                                          <p:val>
                                            <p:strVal val="#ppt_x-0.25"/>
                                          </p:val>
                                        </p:tav>
                                        <p:tav tm="100000">
                                          <p:val>
                                            <p:strVal val="#ppt_x"/>
                                          </p:val>
                                        </p:tav>
                                      </p:tavLst>
                                    </p:anim>
                                    <p:anim calcmode="lin" valueType="num">
                                      <p:cBhvr>
                                        <p:cTn id="92" dur="664" tmFilter="0.0,0.0; 0.25,0.07; 0.50,0.2; 0.75,0.467; 1.0,1.0">
                                          <p:stCondLst>
                                            <p:cond delay="0"/>
                                          </p:stCondLst>
                                        </p:cTn>
                                        <p:tgtEl>
                                          <p:spTgt spid="2">
                                            <p:txEl>
                                              <p:pRg st="3" end="3"/>
                                            </p:txEl>
                                          </p:spTgt>
                                        </p:tgtEl>
                                        <p:attrNameLst>
                                          <p:attrName>ppt_y</p:attrName>
                                        </p:attrNameLst>
                                      </p:cBhvr>
                                      <p:tavLst>
                                        <p:tav tm="0" fmla="#ppt_y-sin(pi*$)/3">
                                          <p:val>
                                            <p:fltVal val="0.5"/>
                                          </p:val>
                                        </p:tav>
                                        <p:tav tm="100000">
                                          <p:val>
                                            <p:fltVal val="1"/>
                                          </p:val>
                                        </p:tav>
                                      </p:tavLst>
                                    </p:anim>
                                    <p:anim calcmode="lin" valueType="num">
                                      <p:cBhvr>
                                        <p:cTn id="93" dur="664" tmFilter="0, 0; 0.125,0.2665; 0.25,0.4; 0.375,0.465; 0.5,0.5;  0.625,0.535; 0.75,0.6; 0.875,0.7335; 1,1">
                                          <p:stCondLst>
                                            <p:cond delay="664"/>
                                          </p:stCondLst>
                                        </p:cTn>
                                        <p:tgtEl>
                                          <p:spTgt spid="2">
                                            <p:txEl>
                                              <p:pRg st="3" end="3"/>
                                            </p:txEl>
                                          </p:spTgt>
                                        </p:tgtEl>
                                        <p:attrNameLst>
                                          <p:attrName>ppt_y</p:attrName>
                                        </p:attrNameLst>
                                      </p:cBhvr>
                                      <p:tavLst>
                                        <p:tav tm="0" fmla="#ppt_y-sin(pi*$)/9">
                                          <p:val>
                                            <p:fltVal val="0"/>
                                          </p:val>
                                        </p:tav>
                                        <p:tav tm="100000">
                                          <p:val>
                                            <p:fltVal val="1"/>
                                          </p:val>
                                        </p:tav>
                                      </p:tavLst>
                                    </p:anim>
                                    <p:anim calcmode="lin" valueType="num">
                                      <p:cBhvr>
                                        <p:cTn id="94" dur="332" tmFilter="0, 0; 0.125,0.2665; 0.25,0.4; 0.375,0.465; 0.5,0.5;  0.625,0.535; 0.75,0.6; 0.875,0.7335; 1,1">
                                          <p:stCondLst>
                                            <p:cond delay="1324"/>
                                          </p:stCondLst>
                                        </p:cTn>
                                        <p:tgtEl>
                                          <p:spTgt spid="2">
                                            <p:txEl>
                                              <p:pRg st="3" end="3"/>
                                            </p:txEl>
                                          </p:spTgt>
                                        </p:tgtEl>
                                        <p:attrNameLst>
                                          <p:attrName>ppt_y</p:attrName>
                                        </p:attrNameLst>
                                      </p:cBhvr>
                                      <p:tavLst>
                                        <p:tav tm="0" fmla="#ppt_y-sin(pi*$)/27">
                                          <p:val>
                                            <p:fltVal val="0"/>
                                          </p:val>
                                        </p:tav>
                                        <p:tav tm="100000">
                                          <p:val>
                                            <p:fltVal val="1"/>
                                          </p:val>
                                        </p:tav>
                                      </p:tavLst>
                                    </p:anim>
                                    <p:anim calcmode="lin" valueType="num">
                                      <p:cBhvr>
                                        <p:cTn id="95" dur="164" tmFilter="0, 0; 0.125,0.2665; 0.25,0.4; 0.375,0.465; 0.5,0.5;  0.625,0.535; 0.75,0.6; 0.875,0.7335; 1,1">
                                          <p:stCondLst>
                                            <p:cond delay="1656"/>
                                          </p:stCondLst>
                                        </p:cTn>
                                        <p:tgtEl>
                                          <p:spTgt spid="2">
                                            <p:txEl>
                                              <p:pRg st="3" end="3"/>
                                            </p:txEl>
                                          </p:spTgt>
                                        </p:tgtEl>
                                        <p:attrNameLst>
                                          <p:attrName>ppt_y</p:attrName>
                                        </p:attrNameLst>
                                      </p:cBhvr>
                                      <p:tavLst>
                                        <p:tav tm="0" fmla="#ppt_y-sin(pi*$)/81">
                                          <p:val>
                                            <p:fltVal val="0"/>
                                          </p:val>
                                        </p:tav>
                                        <p:tav tm="100000">
                                          <p:val>
                                            <p:fltVal val="1"/>
                                          </p:val>
                                        </p:tav>
                                      </p:tavLst>
                                    </p:anim>
                                    <p:animScale>
                                      <p:cBhvr>
                                        <p:cTn id="96" dur="26">
                                          <p:stCondLst>
                                            <p:cond delay="650"/>
                                          </p:stCondLst>
                                        </p:cTn>
                                        <p:tgtEl>
                                          <p:spTgt spid="2">
                                            <p:txEl>
                                              <p:pRg st="3" end="3"/>
                                            </p:txEl>
                                          </p:spTgt>
                                        </p:tgtEl>
                                      </p:cBhvr>
                                      <p:to x="100000" y="60000"/>
                                    </p:animScale>
                                    <p:animScale>
                                      <p:cBhvr>
                                        <p:cTn id="97" dur="166" decel="50000">
                                          <p:stCondLst>
                                            <p:cond delay="676"/>
                                          </p:stCondLst>
                                        </p:cTn>
                                        <p:tgtEl>
                                          <p:spTgt spid="2">
                                            <p:txEl>
                                              <p:pRg st="3" end="3"/>
                                            </p:txEl>
                                          </p:spTgt>
                                        </p:tgtEl>
                                      </p:cBhvr>
                                      <p:to x="100000" y="100000"/>
                                    </p:animScale>
                                    <p:animScale>
                                      <p:cBhvr>
                                        <p:cTn id="98" dur="26">
                                          <p:stCondLst>
                                            <p:cond delay="1312"/>
                                          </p:stCondLst>
                                        </p:cTn>
                                        <p:tgtEl>
                                          <p:spTgt spid="2">
                                            <p:txEl>
                                              <p:pRg st="3" end="3"/>
                                            </p:txEl>
                                          </p:spTgt>
                                        </p:tgtEl>
                                      </p:cBhvr>
                                      <p:to x="100000" y="80000"/>
                                    </p:animScale>
                                    <p:animScale>
                                      <p:cBhvr>
                                        <p:cTn id="99" dur="166" decel="50000">
                                          <p:stCondLst>
                                            <p:cond delay="1338"/>
                                          </p:stCondLst>
                                        </p:cTn>
                                        <p:tgtEl>
                                          <p:spTgt spid="2">
                                            <p:txEl>
                                              <p:pRg st="3" end="3"/>
                                            </p:txEl>
                                          </p:spTgt>
                                        </p:tgtEl>
                                      </p:cBhvr>
                                      <p:to x="100000" y="100000"/>
                                    </p:animScale>
                                    <p:animScale>
                                      <p:cBhvr>
                                        <p:cTn id="100" dur="26">
                                          <p:stCondLst>
                                            <p:cond delay="1642"/>
                                          </p:stCondLst>
                                        </p:cTn>
                                        <p:tgtEl>
                                          <p:spTgt spid="2">
                                            <p:txEl>
                                              <p:pRg st="3" end="3"/>
                                            </p:txEl>
                                          </p:spTgt>
                                        </p:tgtEl>
                                      </p:cBhvr>
                                      <p:to x="100000" y="90000"/>
                                    </p:animScale>
                                    <p:animScale>
                                      <p:cBhvr>
                                        <p:cTn id="101" dur="166" decel="50000">
                                          <p:stCondLst>
                                            <p:cond delay="1668"/>
                                          </p:stCondLst>
                                        </p:cTn>
                                        <p:tgtEl>
                                          <p:spTgt spid="2">
                                            <p:txEl>
                                              <p:pRg st="3" end="3"/>
                                            </p:txEl>
                                          </p:spTgt>
                                        </p:tgtEl>
                                      </p:cBhvr>
                                      <p:to x="100000" y="100000"/>
                                    </p:animScale>
                                    <p:animScale>
                                      <p:cBhvr>
                                        <p:cTn id="102" dur="26">
                                          <p:stCondLst>
                                            <p:cond delay="1808"/>
                                          </p:stCondLst>
                                        </p:cTn>
                                        <p:tgtEl>
                                          <p:spTgt spid="2">
                                            <p:txEl>
                                              <p:pRg st="3" end="3"/>
                                            </p:txEl>
                                          </p:spTgt>
                                        </p:tgtEl>
                                      </p:cBhvr>
                                      <p:to x="100000" y="95000"/>
                                    </p:animScale>
                                    <p:animScale>
                                      <p:cBhvr>
                                        <p:cTn id="103" dur="166" decel="50000">
                                          <p:stCondLst>
                                            <p:cond delay="1834"/>
                                          </p:stCondLst>
                                        </p:cTn>
                                        <p:tgtEl>
                                          <p:spTgt spid="2">
                                            <p:txEl>
                                              <p:pRg st="3" end="3"/>
                                            </p:txEl>
                                          </p:spTgt>
                                        </p:tgtEl>
                                      </p:cBhvr>
                                      <p:to x="100000" y="100000"/>
                                    </p:animScale>
                                  </p:childTnLst>
                                </p:cTn>
                              </p:par>
                            </p:childTnLst>
                          </p:cTn>
                        </p:par>
                      </p:childTnLst>
                    </p:cTn>
                  </p:par>
                  <p:par>
                    <p:cTn id="104" fill="hold">
                      <p:stCondLst>
                        <p:cond delay="indefinite"/>
                      </p:stCondLst>
                      <p:childTnLst>
                        <p:par>
                          <p:cTn id="105" fill="hold">
                            <p:stCondLst>
                              <p:cond delay="0"/>
                            </p:stCondLst>
                            <p:childTnLst>
                              <p:par>
                                <p:cTn id="106" presetID="26" presetClass="entr" presetSubtype="0" fill="hold" grpId="1" nodeType="clickEffect">
                                  <p:stCondLst>
                                    <p:cond delay="0"/>
                                  </p:stCondLst>
                                  <p:childTnLst>
                                    <p:set>
                                      <p:cBhvr>
                                        <p:cTn id="107" dur="1" fill="hold">
                                          <p:stCondLst>
                                            <p:cond delay="0"/>
                                          </p:stCondLst>
                                        </p:cTn>
                                        <p:tgtEl>
                                          <p:spTgt spid="2">
                                            <p:txEl>
                                              <p:pRg st="4" end="4"/>
                                            </p:txEl>
                                          </p:spTgt>
                                        </p:tgtEl>
                                        <p:attrNameLst>
                                          <p:attrName>style.visibility</p:attrName>
                                        </p:attrNameLst>
                                      </p:cBhvr>
                                      <p:to>
                                        <p:strVal val="visible"/>
                                      </p:to>
                                    </p:set>
                                    <p:animEffect transition="in" filter="wipe(down)">
                                      <p:cBhvr>
                                        <p:cTn id="108" dur="580">
                                          <p:stCondLst>
                                            <p:cond delay="0"/>
                                          </p:stCondLst>
                                        </p:cTn>
                                        <p:tgtEl>
                                          <p:spTgt spid="2">
                                            <p:txEl>
                                              <p:pRg st="4" end="4"/>
                                            </p:txEl>
                                          </p:spTgt>
                                        </p:tgtEl>
                                      </p:cBhvr>
                                    </p:animEffect>
                                    <p:anim calcmode="lin" valueType="num">
                                      <p:cBhvr>
                                        <p:cTn id="109" dur="1822" tmFilter="0,0; 0.14,0.36; 0.43,0.73; 0.71,0.91; 1.0,1.0">
                                          <p:stCondLst>
                                            <p:cond delay="0"/>
                                          </p:stCondLst>
                                        </p:cTn>
                                        <p:tgtEl>
                                          <p:spTgt spid="2">
                                            <p:txEl>
                                              <p:pRg st="4" end="4"/>
                                            </p:txEl>
                                          </p:spTgt>
                                        </p:tgtEl>
                                        <p:attrNameLst>
                                          <p:attrName>ppt_x</p:attrName>
                                        </p:attrNameLst>
                                      </p:cBhvr>
                                      <p:tavLst>
                                        <p:tav tm="0">
                                          <p:val>
                                            <p:strVal val="#ppt_x-0.25"/>
                                          </p:val>
                                        </p:tav>
                                        <p:tav tm="100000">
                                          <p:val>
                                            <p:strVal val="#ppt_x"/>
                                          </p:val>
                                        </p:tav>
                                      </p:tavLst>
                                    </p:anim>
                                    <p:anim calcmode="lin" valueType="num">
                                      <p:cBhvr>
                                        <p:cTn id="110" dur="664" tmFilter="0.0,0.0; 0.25,0.07; 0.50,0.2; 0.75,0.467; 1.0,1.0">
                                          <p:stCondLst>
                                            <p:cond delay="0"/>
                                          </p:stCondLst>
                                        </p:cTn>
                                        <p:tgtEl>
                                          <p:spTgt spid="2">
                                            <p:txEl>
                                              <p:pRg st="4" end="4"/>
                                            </p:txEl>
                                          </p:spTgt>
                                        </p:tgtEl>
                                        <p:attrNameLst>
                                          <p:attrName>ppt_y</p:attrName>
                                        </p:attrNameLst>
                                      </p:cBhvr>
                                      <p:tavLst>
                                        <p:tav tm="0" fmla="#ppt_y-sin(pi*$)/3">
                                          <p:val>
                                            <p:fltVal val="0.5"/>
                                          </p:val>
                                        </p:tav>
                                        <p:tav tm="100000">
                                          <p:val>
                                            <p:fltVal val="1"/>
                                          </p:val>
                                        </p:tav>
                                      </p:tavLst>
                                    </p:anim>
                                    <p:anim calcmode="lin" valueType="num">
                                      <p:cBhvr>
                                        <p:cTn id="111" dur="664" tmFilter="0, 0; 0.125,0.2665; 0.25,0.4; 0.375,0.465; 0.5,0.5;  0.625,0.535; 0.75,0.6; 0.875,0.7335; 1,1">
                                          <p:stCondLst>
                                            <p:cond delay="664"/>
                                          </p:stCondLst>
                                        </p:cTn>
                                        <p:tgtEl>
                                          <p:spTgt spid="2">
                                            <p:txEl>
                                              <p:pRg st="4" end="4"/>
                                            </p:txEl>
                                          </p:spTgt>
                                        </p:tgtEl>
                                        <p:attrNameLst>
                                          <p:attrName>ppt_y</p:attrName>
                                        </p:attrNameLst>
                                      </p:cBhvr>
                                      <p:tavLst>
                                        <p:tav tm="0" fmla="#ppt_y-sin(pi*$)/9">
                                          <p:val>
                                            <p:fltVal val="0"/>
                                          </p:val>
                                        </p:tav>
                                        <p:tav tm="100000">
                                          <p:val>
                                            <p:fltVal val="1"/>
                                          </p:val>
                                        </p:tav>
                                      </p:tavLst>
                                    </p:anim>
                                    <p:anim calcmode="lin" valueType="num">
                                      <p:cBhvr>
                                        <p:cTn id="112" dur="332" tmFilter="0, 0; 0.125,0.2665; 0.25,0.4; 0.375,0.465; 0.5,0.5;  0.625,0.535; 0.75,0.6; 0.875,0.7335; 1,1">
                                          <p:stCondLst>
                                            <p:cond delay="1324"/>
                                          </p:stCondLst>
                                        </p:cTn>
                                        <p:tgtEl>
                                          <p:spTgt spid="2">
                                            <p:txEl>
                                              <p:pRg st="4" end="4"/>
                                            </p:txEl>
                                          </p:spTgt>
                                        </p:tgtEl>
                                        <p:attrNameLst>
                                          <p:attrName>ppt_y</p:attrName>
                                        </p:attrNameLst>
                                      </p:cBhvr>
                                      <p:tavLst>
                                        <p:tav tm="0" fmla="#ppt_y-sin(pi*$)/27">
                                          <p:val>
                                            <p:fltVal val="0"/>
                                          </p:val>
                                        </p:tav>
                                        <p:tav tm="100000">
                                          <p:val>
                                            <p:fltVal val="1"/>
                                          </p:val>
                                        </p:tav>
                                      </p:tavLst>
                                    </p:anim>
                                    <p:anim calcmode="lin" valueType="num">
                                      <p:cBhvr>
                                        <p:cTn id="113" dur="164" tmFilter="0, 0; 0.125,0.2665; 0.25,0.4; 0.375,0.465; 0.5,0.5;  0.625,0.535; 0.75,0.6; 0.875,0.7335; 1,1">
                                          <p:stCondLst>
                                            <p:cond delay="1656"/>
                                          </p:stCondLst>
                                        </p:cTn>
                                        <p:tgtEl>
                                          <p:spTgt spid="2">
                                            <p:txEl>
                                              <p:pRg st="4" end="4"/>
                                            </p:txEl>
                                          </p:spTgt>
                                        </p:tgtEl>
                                        <p:attrNameLst>
                                          <p:attrName>ppt_y</p:attrName>
                                        </p:attrNameLst>
                                      </p:cBhvr>
                                      <p:tavLst>
                                        <p:tav tm="0" fmla="#ppt_y-sin(pi*$)/81">
                                          <p:val>
                                            <p:fltVal val="0"/>
                                          </p:val>
                                        </p:tav>
                                        <p:tav tm="100000">
                                          <p:val>
                                            <p:fltVal val="1"/>
                                          </p:val>
                                        </p:tav>
                                      </p:tavLst>
                                    </p:anim>
                                    <p:animScale>
                                      <p:cBhvr>
                                        <p:cTn id="114" dur="26">
                                          <p:stCondLst>
                                            <p:cond delay="650"/>
                                          </p:stCondLst>
                                        </p:cTn>
                                        <p:tgtEl>
                                          <p:spTgt spid="2">
                                            <p:txEl>
                                              <p:pRg st="4" end="4"/>
                                            </p:txEl>
                                          </p:spTgt>
                                        </p:tgtEl>
                                      </p:cBhvr>
                                      <p:to x="100000" y="60000"/>
                                    </p:animScale>
                                    <p:animScale>
                                      <p:cBhvr>
                                        <p:cTn id="115" dur="166" decel="50000">
                                          <p:stCondLst>
                                            <p:cond delay="676"/>
                                          </p:stCondLst>
                                        </p:cTn>
                                        <p:tgtEl>
                                          <p:spTgt spid="2">
                                            <p:txEl>
                                              <p:pRg st="4" end="4"/>
                                            </p:txEl>
                                          </p:spTgt>
                                        </p:tgtEl>
                                      </p:cBhvr>
                                      <p:to x="100000" y="100000"/>
                                    </p:animScale>
                                    <p:animScale>
                                      <p:cBhvr>
                                        <p:cTn id="116" dur="26">
                                          <p:stCondLst>
                                            <p:cond delay="1312"/>
                                          </p:stCondLst>
                                        </p:cTn>
                                        <p:tgtEl>
                                          <p:spTgt spid="2">
                                            <p:txEl>
                                              <p:pRg st="4" end="4"/>
                                            </p:txEl>
                                          </p:spTgt>
                                        </p:tgtEl>
                                      </p:cBhvr>
                                      <p:to x="100000" y="80000"/>
                                    </p:animScale>
                                    <p:animScale>
                                      <p:cBhvr>
                                        <p:cTn id="117" dur="166" decel="50000">
                                          <p:stCondLst>
                                            <p:cond delay="1338"/>
                                          </p:stCondLst>
                                        </p:cTn>
                                        <p:tgtEl>
                                          <p:spTgt spid="2">
                                            <p:txEl>
                                              <p:pRg st="4" end="4"/>
                                            </p:txEl>
                                          </p:spTgt>
                                        </p:tgtEl>
                                      </p:cBhvr>
                                      <p:to x="100000" y="100000"/>
                                    </p:animScale>
                                    <p:animScale>
                                      <p:cBhvr>
                                        <p:cTn id="118" dur="26">
                                          <p:stCondLst>
                                            <p:cond delay="1642"/>
                                          </p:stCondLst>
                                        </p:cTn>
                                        <p:tgtEl>
                                          <p:spTgt spid="2">
                                            <p:txEl>
                                              <p:pRg st="4" end="4"/>
                                            </p:txEl>
                                          </p:spTgt>
                                        </p:tgtEl>
                                      </p:cBhvr>
                                      <p:to x="100000" y="90000"/>
                                    </p:animScale>
                                    <p:animScale>
                                      <p:cBhvr>
                                        <p:cTn id="119" dur="166" decel="50000">
                                          <p:stCondLst>
                                            <p:cond delay="1668"/>
                                          </p:stCondLst>
                                        </p:cTn>
                                        <p:tgtEl>
                                          <p:spTgt spid="2">
                                            <p:txEl>
                                              <p:pRg st="4" end="4"/>
                                            </p:txEl>
                                          </p:spTgt>
                                        </p:tgtEl>
                                      </p:cBhvr>
                                      <p:to x="100000" y="100000"/>
                                    </p:animScale>
                                    <p:animScale>
                                      <p:cBhvr>
                                        <p:cTn id="120" dur="26">
                                          <p:stCondLst>
                                            <p:cond delay="1808"/>
                                          </p:stCondLst>
                                        </p:cTn>
                                        <p:tgtEl>
                                          <p:spTgt spid="2">
                                            <p:txEl>
                                              <p:pRg st="4" end="4"/>
                                            </p:txEl>
                                          </p:spTgt>
                                        </p:tgtEl>
                                      </p:cBhvr>
                                      <p:to x="100000" y="95000"/>
                                    </p:animScale>
                                    <p:animScale>
                                      <p:cBhvr>
                                        <p:cTn id="121" dur="166" decel="50000">
                                          <p:stCondLst>
                                            <p:cond delay="1834"/>
                                          </p:stCondLst>
                                        </p:cTn>
                                        <p:tgtEl>
                                          <p:spTgt spid="2">
                                            <p:txEl>
                                              <p:pRg st="4" end="4"/>
                                            </p:txEl>
                                          </p:spTgt>
                                        </p:tgtEl>
                                      </p:cBhvr>
                                      <p:to x="100000" y="100000"/>
                                    </p:animScale>
                                  </p:childTnLst>
                                </p:cTn>
                              </p:par>
                            </p:childTnLst>
                          </p:cTn>
                        </p:par>
                      </p:childTnLst>
                    </p:cTn>
                  </p:par>
                  <p:par>
                    <p:cTn id="122" fill="hold">
                      <p:stCondLst>
                        <p:cond delay="indefinite"/>
                      </p:stCondLst>
                      <p:childTnLst>
                        <p:par>
                          <p:cTn id="123" fill="hold">
                            <p:stCondLst>
                              <p:cond delay="0"/>
                            </p:stCondLst>
                            <p:childTnLst>
                              <p:par>
                                <p:cTn id="124" presetID="26" presetClass="entr" presetSubtype="0" fill="hold" grpId="1" nodeType="clickEffect">
                                  <p:stCondLst>
                                    <p:cond delay="0"/>
                                  </p:stCondLst>
                                  <p:childTnLst>
                                    <p:set>
                                      <p:cBhvr>
                                        <p:cTn id="125" dur="1" fill="hold">
                                          <p:stCondLst>
                                            <p:cond delay="0"/>
                                          </p:stCondLst>
                                        </p:cTn>
                                        <p:tgtEl>
                                          <p:spTgt spid="2">
                                            <p:txEl>
                                              <p:pRg st="5" end="5"/>
                                            </p:txEl>
                                          </p:spTgt>
                                        </p:tgtEl>
                                        <p:attrNameLst>
                                          <p:attrName>style.visibility</p:attrName>
                                        </p:attrNameLst>
                                      </p:cBhvr>
                                      <p:to>
                                        <p:strVal val="visible"/>
                                      </p:to>
                                    </p:set>
                                    <p:animEffect transition="in" filter="wipe(down)">
                                      <p:cBhvr>
                                        <p:cTn id="126" dur="580">
                                          <p:stCondLst>
                                            <p:cond delay="0"/>
                                          </p:stCondLst>
                                        </p:cTn>
                                        <p:tgtEl>
                                          <p:spTgt spid="2">
                                            <p:txEl>
                                              <p:pRg st="5" end="5"/>
                                            </p:txEl>
                                          </p:spTgt>
                                        </p:tgtEl>
                                      </p:cBhvr>
                                    </p:animEffect>
                                    <p:anim calcmode="lin" valueType="num">
                                      <p:cBhvr>
                                        <p:cTn id="127" dur="1822" tmFilter="0,0; 0.14,0.36; 0.43,0.73; 0.71,0.91; 1.0,1.0">
                                          <p:stCondLst>
                                            <p:cond delay="0"/>
                                          </p:stCondLst>
                                        </p:cTn>
                                        <p:tgtEl>
                                          <p:spTgt spid="2">
                                            <p:txEl>
                                              <p:pRg st="5" end="5"/>
                                            </p:txEl>
                                          </p:spTgt>
                                        </p:tgtEl>
                                        <p:attrNameLst>
                                          <p:attrName>ppt_x</p:attrName>
                                        </p:attrNameLst>
                                      </p:cBhvr>
                                      <p:tavLst>
                                        <p:tav tm="0">
                                          <p:val>
                                            <p:strVal val="#ppt_x-0.25"/>
                                          </p:val>
                                        </p:tav>
                                        <p:tav tm="100000">
                                          <p:val>
                                            <p:strVal val="#ppt_x"/>
                                          </p:val>
                                        </p:tav>
                                      </p:tavLst>
                                    </p:anim>
                                    <p:anim calcmode="lin" valueType="num">
                                      <p:cBhvr>
                                        <p:cTn id="128" dur="664" tmFilter="0.0,0.0; 0.25,0.07; 0.50,0.2; 0.75,0.467; 1.0,1.0">
                                          <p:stCondLst>
                                            <p:cond delay="0"/>
                                          </p:stCondLst>
                                        </p:cTn>
                                        <p:tgtEl>
                                          <p:spTgt spid="2">
                                            <p:txEl>
                                              <p:pRg st="5" end="5"/>
                                            </p:txEl>
                                          </p:spTgt>
                                        </p:tgtEl>
                                        <p:attrNameLst>
                                          <p:attrName>ppt_y</p:attrName>
                                        </p:attrNameLst>
                                      </p:cBhvr>
                                      <p:tavLst>
                                        <p:tav tm="0" fmla="#ppt_y-sin(pi*$)/3">
                                          <p:val>
                                            <p:fltVal val="0.5"/>
                                          </p:val>
                                        </p:tav>
                                        <p:tav tm="100000">
                                          <p:val>
                                            <p:fltVal val="1"/>
                                          </p:val>
                                        </p:tav>
                                      </p:tavLst>
                                    </p:anim>
                                    <p:anim calcmode="lin" valueType="num">
                                      <p:cBhvr>
                                        <p:cTn id="129" dur="664" tmFilter="0, 0; 0.125,0.2665; 0.25,0.4; 0.375,0.465; 0.5,0.5;  0.625,0.535; 0.75,0.6; 0.875,0.7335; 1,1">
                                          <p:stCondLst>
                                            <p:cond delay="664"/>
                                          </p:stCondLst>
                                        </p:cTn>
                                        <p:tgtEl>
                                          <p:spTgt spid="2">
                                            <p:txEl>
                                              <p:pRg st="5" end="5"/>
                                            </p:txEl>
                                          </p:spTgt>
                                        </p:tgtEl>
                                        <p:attrNameLst>
                                          <p:attrName>ppt_y</p:attrName>
                                        </p:attrNameLst>
                                      </p:cBhvr>
                                      <p:tavLst>
                                        <p:tav tm="0" fmla="#ppt_y-sin(pi*$)/9">
                                          <p:val>
                                            <p:fltVal val="0"/>
                                          </p:val>
                                        </p:tav>
                                        <p:tav tm="100000">
                                          <p:val>
                                            <p:fltVal val="1"/>
                                          </p:val>
                                        </p:tav>
                                      </p:tavLst>
                                    </p:anim>
                                    <p:anim calcmode="lin" valueType="num">
                                      <p:cBhvr>
                                        <p:cTn id="130" dur="332" tmFilter="0, 0; 0.125,0.2665; 0.25,0.4; 0.375,0.465; 0.5,0.5;  0.625,0.535; 0.75,0.6; 0.875,0.7335; 1,1">
                                          <p:stCondLst>
                                            <p:cond delay="1324"/>
                                          </p:stCondLst>
                                        </p:cTn>
                                        <p:tgtEl>
                                          <p:spTgt spid="2">
                                            <p:txEl>
                                              <p:pRg st="5" end="5"/>
                                            </p:txEl>
                                          </p:spTgt>
                                        </p:tgtEl>
                                        <p:attrNameLst>
                                          <p:attrName>ppt_y</p:attrName>
                                        </p:attrNameLst>
                                      </p:cBhvr>
                                      <p:tavLst>
                                        <p:tav tm="0" fmla="#ppt_y-sin(pi*$)/27">
                                          <p:val>
                                            <p:fltVal val="0"/>
                                          </p:val>
                                        </p:tav>
                                        <p:tav tm="100000">
                                          <p:val>
                                            <p:fltVal val="1"/>
                                          </p:val>
                                        </p:tav>
                                      </p:tavLst>
                                    </p:anim>
                                    <p:anim calcmode="lin" valueType="num">
                                      <p:cBhvr>
                                        <p:cTn id="131" dur="164" tmFilter="0, 0; 0.125,0.2665; 0.25,0.4; 0.375,0.465; 0.5,0.5;  0.625,0.535; 0.75,0.6; 0.875,0.7335; 1,1">
                                          <p:stCondLst>
                                            <p:cond delay="1656"/>
                                          </p:stCondLst>
                                        </p:cTn>
                                        <p:tgtEl>
                                          <p:spTgt spid="2">
                                            <p:txEl>
                                              <p:pRg st="5" end="5"/>
                                            </p:txEl>
                                          </p:spTgt>
                                        </p:tgtEl>
                                        <p:attrNameLst>
                                          <p:attrName>ppt_y</p:attrName>
                                        </p:attrNameLst>
                                      </p:cBhvr>
                                      <p:tavLst>
                                        <p:tav tm="0" fmla="#ppt_y-sin(pi*$)/81">
                                          <p:val>
                                            <p:fltVal val="0"/>
                                          </p:val>
                                        </p:tav>
                                        <p:tav tm="100000">
                                          <p:val>
                                            <p:fltVal val="1"/>
                                          </p:val>
                                        </p:tav>
                                      </p:tavLst>
                                    </p:anim>
                                    <p:animScale>
                                      <p:cBhvr>
                                        <p:cTn id="132" dur="26">
                                          <p:stCondLst>
                                            <p:cond delay="650"/>
                                          </p:stCondLst>
                                        </p:cTn>
                                        <p:tgtEl>
                                          <p:spTgt spid="2">
                                            <p:txEl>
                                              <p:pRg st="5" end="5"/>
                                            </p:txEl>
                                          </p:spTgt>
                                        </p:tgtEl>
                                      </p:cBhvr>
                                      <p:to x="100000" y="60000"/>
                                    </p:animScale>
                                    <p:animScale>
                                      <p:cBhvr>
                                        <p:cTn id="133" dur="166" decel="50000">
                                          <p:stCondLst>
                                            <p:cond delay="676"/>
                                          </p:stCondLst>
                                        </p:cTn>
                                        <p:tgtEl>
                                          <p:spTgt spid="2">
                                            <p:txEl>
                                              <p:pRg st="5" end="5"/>
                                            </p:txEl>
                                          </p:spTgt>
                                        </p:tgtEl>
                                      </p:cBhvr>
                                      <p:to x="100000" y="100000"/>
                                    </p:animScale>
                                    <p:animScale>
                                      <p:cBhvr>
                                        <p:cTn id="134" dur="26">
                                          <p:stCondLst>
                                            <p:cond delay="1312"/>
                                          </p:stCondLst>
                                        </p:cTn>
                                        <p:tgtEl>
                                          <p:spTgt spid="2">
                                            <p:txEl>
                                              <p:pRg st="5" end="5"/>
                                            </p:txEl>
                                          </p:spTgt>
                                        </p:tgtEl>
                                      </p:cBhvr>
                                      <p:to x="100000" y="80000"/>
                                    </p:animScale>
                                    <p:animScale>
                                      <p:cBhvr>
                                        <p:cTn id="135" dur="166" decel="50000">
                                          <p:stCondLst>
                                            <p:cond delay="1338"/>
                                          </p:stCondLst>
                                        </p:cTn>
                                        <p:tgtEl>
                                          <p:spTgt spid="2">
                                            <p:txEl>
                                              <p:pRg st="5" end="5"/>
                                            </p:txEl>
                                          </p:spTgt>
                                        </p:tgtEl>
                                      </p:cBhvr>
                                      <p:to x="100000" y="100000"/>
                                    </p:animScale>
                                    <p:animScale>
                                      <p:cBhvr>
                                        <p:cTn id="136" dur="26">
                                          <p:stCondLst>
                                            <p:cond delay="1642"/>
                                          </p:stCondLst>
                                        </p:cTn>
                                        <p:tgtEl>
                                          <p:spTgt spid="2">
                                            <p:txEl>
                                              <p:pRg st="5" end="5"/>
                                            </p:txEl>
                                          </p:spTgt>
                                        </p:tgtEl>
                                      </p:cBhvr>
                                      <p:to x="100000" y="90000"/>
                                    </p:animScale>
                                    <p:animScale>
                                      <p:cBhvr>
                                        <p:cTn id="137" dur="166" decel="50000">
                                          <p:stCondLst>
                                            <p:cond delay="1668"/>
                                          </p:stCondLst>
                                        </p:cTn>
                                        <p:tgtEl>
                                          <p:spTgt spid="2">
                                            <p:txEl>
                                              <p:pRg st="5" end="5"/>
                                            </p:txEl>
                                          </p:spTgt>
                                        </p:tgtEl>
                                      </p:cBhvr>
                                      <p:to x="100000" y="100000"/>
                                    </p:animScale>
                                    <p:animScale>
                                      <p:cBhvr>
                                        <p:cTn id="138" dur="26">
                                          <p:stCondLst>
                                            <p:cond delay="1808"/>
                                          </p:stCondLst>
                                        </p:cTn>
                                        <p:tgtEl>
                                          <p:spTgt spid="2">
                                            <p:txEl>
                                              <p:pRg st="5" end="5"/>
                                            </p:txEl>
                                          </p:spTgt>
                                        </p:tgtEl>
                                      </p:cBhvr>
                                      <p:to x="100000" y="95000"/>
                                    </p:animScale>
                                    <p:animScale>
                                      <p:cBhvr>
                                        <p:cTn id="139" dur="166" decel="50000">
                                          <p:stCondLst>
                                            <p:cond delay="1834"/>
                                          </p:stCondLst>
                                        </p:cTn>
                                        <p:tgtEl>
                                          <p:spTgt spid="2">
                                            <p:txEl>
                                              <p:pRg st="5" end="5"/>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2" grpId="1" build="p"/>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lstStyle/>
          <a:p>
            <a:r>
              <a:rPr lang="ar-SA" dirty="0"/>
              <a:t>قال الله تعالى: يَخْرُجُ مِنْ بُطُونِهَا شَرَابٌ مُخْتَلفٌ أَلوَانُهُ فِيهِ شِفَاءٌ للنَّاسِ إِنَّ فِي ذَلكَ لآَيَةً لقَوْمٍ يَتَفَكَّرُونَ (النحل-69).</a:t>
            </a:r>
            <a:endParaRPr lang="en-US" dirty="0"/>
          </a:p>
          <a:p>
            <a:r>
              <a:rPr lang="ar-SA" dirty="0"/>
              <a:t>وقال صلى الله عليه وسلم: ( عليكم </a:t>
            </a:r>
            <a:r>
              <a:rPr lang="ar-SA" dirty="0" err="1"/>
              <a:t>بالشفائين</a:t>
            </a:r>
            <a:r>
              <a:rPr lang="ar-SA" dirty="0"/>
              <a:t> العسل والقرآن </a:t>
            </a:r>
            <a:r>
              <a:rPr lang="ar-SA" dirty="0" smtClean="0"/>
              <a:t>).</a:t>
            </a:r>
            <a:r>
              <a:rPr lang="ar-SA" dirty="0"/>
              <a:t> رواه ابن ماجة برقم 3452 والحاكم في المستدرك.</a:t>
            </a:r>
            <a:endParaRPr lang="en-US" dirty="0"/>
          </a:p>
          <a:p>
            <a:endParaRPr lang="en-US" dirty="0"/>
          </a:p>
          <a:p>
            <a:r>
              <a:rPr lang="ar-SA" dirty="0"/>
              <a:t>ففي العسل شفاء وفي القرآن شفاء، فإذا جمع بينهما للتداوي كان ذلك أرجى لحصول النفع بإذن الله تعالى.</a:t>
            </a:r>
            <a:endParaRPr lang="en-US" dirty="0"/>
          </a:p>
          <a:p>
            <a:r>
              <a:rPr lang="ar-SA" dirty="0" smtClean="0"/>
              <a:t>-</a:t>
            </a:r>
            <a:endParaRPr lang="ar-YE" dirty="0"/>
          </a:p>
        </p:txBody>
      </p:sp>
      <p:sp>
        <p:nvSpPr>
          <p:cNvPr id="3" name="عنوان 2"/>
          <p:cNvSpPr>
            <a:spLocks noGrp="1"/>
          </p:cNvSpPr>
          <p:nvPr>
            <p:ph type="title"/>
          </p:nvPr>
        </p:nvSpPr>
        <p:spPr/>
        <p:txBody>
          <a:bodyPr/>
          <a:lstStyle/>
          <a:p>
            <a:r>
              <a:rPr lang="ar-SA" dirty="0"/>
              <a:t>التداوي بالعسل</a:t>
            </a: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65929597"/>
      </p:ext>
    </p:extLst>
  </p:cSld>
  <p:clrMapOvr>
    <a:masterClrMapping/>
  </p:clrMapOvr>
  <mc:AlternateContent xmlns:mc="http://schemas.openxmlformats.org/markup-compatibility/2006" xmlns:p14="http://schemas.microsoft.com/office/powerpoint/2010/main">
    <mc:Choice Requires="p14">
      <p:transition spd="slow" p14:dur="2000" advTm="22998"/>
    </mc:Choice>
    <mc:Fallback xmlns="">
      <p:transition spd="slow" advTm="2299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fade">
                                      <p:cBhvr>
                                        <p:cTn id="13" dur="1000"/>
                                        <p:tgtEl>
                                          <p:spTgt spid="2">
                                            <p:txEl>
                                              <p:pRg st="0" end="0"/>
                                            </p:txEl>
                                          </p:spTgt>
                                        </p:tgtEl>
                                      </p:cBhvr>
                                    </p:animEffect>
                                    <p:anim calcmode="lin" valueType="num">
                                      <p:cBhvr>
                                        <p:cTn id="14"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
                                            <p:txEl>
                                              <p:pRg st="1" end="1"/>
                                            </p:txEl>
                                          </p:spTgt>
                                        </p:tgtEl>
                                        <p:attrNameLst>
                                          <p:attrName>style.visibility</p:attrName>
                                        </p:attrNameLst>
                                      </p:cBhvr>
                                      <p:to>
                                        <p:strVal val="visible"/>
                                      </p:to>
                                    </p:set>
                                    <p:animEffect transition="in" filter="fade">
                                      <p:cBhvr>
                                        <p:cTn id="20" dur="1000"/>
                                        <p:tgtEl>
                                          <p:spTgt spid="2">
                                            <p:txEl>
                                              <p:pRg st="1" end="1"/>
                                            </p:txEl>
                                          </p:spTgt>
                                        </p:tgtEl>
                                      </p:cBhvr>
                                    </p:animEffect>
                                    <p:anim calcmode="lin" valueType="num">
                                      <p:cBhvr>
                                        <p:cTn id="21"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animEffect transition="in" filter="fade">
                                      <p:cBhvr>
                                        <p:cTn id="27" dur="1000"/>
                                        <p:tgtEl>
                                          <p:spTgt spid="2">
                                            <p:txEl>
                                              <p:pRg st="3" end="3"/>
                                            </p:txEl>
                                          </p:spTgt>
                                        </p:tgtEl>
                                      </p:cBhvr>
                                    </p:animEffect>
                                    <p:anim calcmode="lin" valueType="num">
                                      <p:cBhvr>
                                        <p:cTn id="28"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2">
                                            <p:txEl>
                                              <p:pRg st="4" end="4"/>
                                            </p:txEl>
                                          </p:spTgt>
                                        </p:tgtEl>
                                        <p:attrNameLst>
                                          <p:attrName>style.visibility</p:attrName>
                                        </p:attrNameLst>
                                      </p:cBhvr>
                                      <p:to>
                                        <p:strVal val="visible"/>
                                      </p:to>
                                    </p:set>
                                    <p:animEffect transition="in" filter="fade">
                                      <p:cBhvr>
                                        <p:cTn id="34" dur="1000"/>
                                        <p:tgtEl>
                                          <p:spTgt spid="2">
                                            <p:txEl>
                                              <p:pRg st="4" end="4"/>
                                            </p:txEl>
                                          </p:spTgt>
                                        </p:tgtEl>
                                      </p:cBhvr>
                                    </p:animEffect>
                                    <p:anim calcmode="lin" valueType="num">
                                      <p:cBhvr>
                                        <p:cTn id="35"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5" presetClass="entr" presetSubtype="0" fill="hold" grpId="1" nodeType="clickEffect">
                                  <p:stCondLst>
                                    <p:cond delay="0"/>
                                  </p:stCondLst>
                                  <p:childTnLst>
                                    <p:set>
                                      <p:cBhvr>
                                        <p:cTn id="40" dur="1" fill="hold">
                                          <p:stCondLst>
                                            <p:cond delay="0"/>
                                          </p:stCondLst>
                                        </p:cTn>
                                        <p:tgtEl>
                                          <p:spTgt spid="2">
                                            <p:txEl>
                                              <p:pRg st="0" end="0"/>
                                            </p:txEl>
                                          </p:spTgt>
                                        </p:tgtEl>
                                        <p:attrNameLst>
                                          <p:attrName>style.visibility</p:attrName>
                                        </p:attrNameLst>
                                      </p:cBhvr>
                                      <p:to>
                                        <p:strVal val="visible"/>
                                      </p:to>
                                    </p:set>
                                    <p:animEffect transition="in" filter="fade">
                                      <p:cBhvr>
                                        <p:cTn id="41" dur="2000"/>
                                        <p:tgtEl>
                                          <p:spTgt spid="2">
                                            <p:txEl>
                                              <p:pRg st="0" end="0"/>
                                            </p:txEl>
                                          </p:spTgt>
                                        </p:tgtEl>
                                      </p:cBhvr>
                                    </p:animEffect>
                                    <p:anim calcmode="lin" valueType="num">
                                      <p:cBhvr>
                                        <p:cTn id="42"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43"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45" presetClass="entr" presetSubtype="0" fill="hold" grpId="1" nodeType="clickEffect">
                                  <p:stCondLst>
                                    <p:cond delay="0"/>
                                  </p:stCondLst>
                                  <p:childTnLst>
                                    <p:set>
                                      <p:cBhvr>
                                        <p:cTn id="47" dur="1" fill="hold">
                                          <p:stCondLst>
                                            <p:cond delay="0"/>
                                          </p:stCondLst>
                                        </p:cTn>
                                        <p:tgtEl>
                                          <p:spTgt spid="2">
                                            <p:txEl>
                                              <p:pRg st="1" end="1"/>
                                            </p:txEl>
                                          </p:spTgt>
                                        </p:tgtEl>
                                        <p:attrNameLst>
                                          <p:attrName>style.visibility</p:attrName>
                                        </p:attrNameLst>
                                      </p:cBhvr>
                                      <p:to>
                                        <p:strVal val="visible"/>
                                      </p:to>
                                    </p:set>
                                    <p:animEffect transition="in" filter="fade">
                                      <p:cBhvr>
                                        <p:cTn id="48" dur="2000"/>
                                        <p:tgtEl>
                                          <p:spTgt spid="2">
                                            <p:txEl>
                                              <p:pRg st="1" end="1"/>
                                            </p:txEl>
                                          </p:spTgt>
                                        </p:tgtEl>
                                      </p:cBhvr>
                                    </p:animEffect>
                                    <p:anim calcmode="lin" valueType="num">
                                      <p:cBhvr>
                                        <p:cTn id="49" dur="2000" fill="hold"/>
                                        <p:tgtEl>
                                          <p:spTgt spid="2">
                                            <p:txEl>
                                              <p:pRg st="1" end="1"/>
                                            </p:txEl>
                                          </p:spTgt>
                                        </p:tgtEl>
                                        <p:attrNameLst>
                                          <p:attrName>ppt_w</p:attrName>
                                        </p:attrNameLst>
                                      </p:cBhvr>
                                      <p:tavLst>
                                        <p:tav tm="0" fmla="#ppt_w*sin(2.5*pi*$)">
                                          <p:val>
                                            <p:fltVal val="0"/>
                                          </p:val>
                                        </p:tav>
                                        <p:tav tm="100000">
                                          <p:val>
                                            <p:fltVal val="1"/>
                                          </p:val>
                                        </p:tav>
                                      </p:tavLst>
                                    </p:anim>
                                    <p:anim calcmode="lin" valueType="num">
                                      <p:cBhvr>
                                        <p:cTn id="50" dur="2000" fill="hold"/>
                                        <p:tgtEl>
                                          <p:spTgt spid="2">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45" presetClass="entr" presetSubtype="0" fill="hold" grpId="1" nodeType="clickEffect">
                                  <p:stCondLst>
                                    <p:cond delay="0"/>
                                  </p:stCondLst>
                                  <p:childTnLst>
                                    <p:set>
                                      <p:cBhvr>
                                        <p:cTn id="54" dur="1" fill="hold">
                                          <p:stCondLst>
                                            <p:cond delay="0"/>
                                          </p:stCondLst>
                                        </p:cTn>
                                        <p:tgtEl>
                                          <p:spTgt spid="2">
                                            <p:txEl>
                                              <p:pRg st="3" end="3"/>
                                            </p:txEl>
                                          </p:spTgt>
                                        </p:tgtEl>
                                        <p:attrNameLst>
                                          <p:attrName>style.visibility</p:attrName>
                                        </p:attrNameLst>
                                      </p:cBhvr>
                                      <p:to>
                                        <p:strVal val="visible"/>
                                      </p:to>
                                    </p:set>
                                    <p:animEffect transition="in" filter="fade">
                                      <p:cBhvr>
                                        <p:cTn id="55" dur="2000"/>
                                        <p:tgtEl>
                                          <p:spTgt spid="2">
                                            <p:txEl>
                                              <p:pRg st="3" end="3"/>
                                            </p:txEl>
                                          </p:spTgt>
                                        </p:tgtEl>
                                      </p:cBhvr>
                                    </p:animEffect>
                                    <p:anim calcmode="lin" valueType="num">
                                      <p:cBhvr>
                                        <p:cTn id="56" dur="2000" fill="hold"/>
                                        <p:tgtEl>
                                          <p:spTgt spid="2">
                                            <p:txEl>
                                              <p:pRg st="3" end="3"/>
                                            </p:txEl>
                                          </p:spTgt>
                                        </p:tgtEl>
                                        <p:attrNameLst>
                                          <p:attrName>ppt_w</p:attrName>
                                        </p:attrNameLst>
                                      </p:cBhvr>
                                      <p:tavLst>
                                        <p:tav tm="0" fmla="#ppt_w*sin(2.5*pi*$)">
                                          <p:val>
                                            <p:fltVal val="0"/>
                                          </p:val>
                                        </p:tav>
                                        <p:tav tm="100000">
                                          <p:val>
                                            <p:fltVal val="1"/>
                                          </p:val>
                                        </p:tav>
                                      </p:tavLst>
                                    </p:anim>
                                    <p:anim calcmode="lin" valueType="num">
                                      <p:cBhvr>
                                        <p:cTn id="57" dur="2000" fill="hold"/>
                                        <p:tgtEl>
                                          <p:spTgt spid="2">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45" presetClass="entr" presetSubtype="0" fill="hold" grpId="1" nodeType="clickEffect">
                                  <p:stCondLst>
                                    <p:cond delay="0"/>
                                  </p:stCondLst>
                                  <p:childTnLst>
                                    <p:set>
                                      <p:cBhvr>
                                        <p:cTn id="61" dur="1" fill="hold">
                                          <p:stCondLst>
                                            <p:cond delay="0"/>
                                          </p:stCondLst>
                                        </p:cTn>
                                        <p:tgtEl>
                                          <p:spTgt spid="2">
                                            <p:txEl>
                                              <p:pRg st="4" end="4"/>
                                            </p:txEl>
                                          </p:spTgt>
                                        </p:tgtEl>
                                        <p:attrNameLst>
                                          <p:attrName>style.visibility</p:attrName>
                                        </p:attrNameLst>
                                      </p:cBhvr>
                                      <p:to>
                                        <p:strVal val="visible"/>
                                      </p:to>
                                    </p:set>
                                    <p:animEffect transition="in" filter="fade">
                                      <p:cBhvr>
                                        <p:cTn id="62" dur="2000"/>
                                        <p:tgtEl>
                                          <p:spTgt spid="2">
                                            <p:txEl>
                                              <p:pRg st="4" end="4"/>
                                            </p:txEl>
                                          </p:spTgt>
                                        </p:tgtEl>
                                      </p:cBhvr>
                                    </p:animEffect>
                                    <p:anim calcmode="lin" valueType="num">
                                      <p:cBhvr>
                                        <p:cTn id="63" dur="2000" fill="hold"/>
                                        <p:tgtEl>
                                          <p:spTgt spid="2">
                                            <p:txEl>
                                              <p:pRg st="4" end="4"/>
                                            </p:txEl>
                                          </p:spTgt>
                                        </p:tgtEl>
                                        <p:attrNameLst>
                                          <p:attrName>ppt_w</p:attrName>
                                        </p:attrNameLst>
                                      </p:cBhvr>
                                      <p:tavLst>
                                        <p:tav tm="0" fmla="#ppt_w*sin(2.5*pi*$)">
                                          <p:val>
                                            <p:fltVal val="0"/>
                                          </p:val>
                                        </p:tav>
                                        <p:tav tm="100000">
                                          <p:val>
                                            <p:fltVal val="1"/>
                                          </p:val>
                                        </p:tav>
                                      </p:tavLst>
                                    </p:anim>
                                    <p:anim calcmode="lin" valueType="num">
                                      <p:cBhvr>
                                        <p:cTn id="64" dur="2000" fill="hold"/>
                                        <p:tgtEl>
                                          <p:spTgt spid="2">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2" grpId="1" build="p"/>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lstStyle/>
          <a:p>
            <a:r>
              <a:rPr lang="ar-SA" dirty="0"/>
              <a:t>فإن فيها حفظا من السم والسحر. فقد قال رسول الله صلى الله عليه وسلم: (من تصبح بسبع تمرات عجوة لم يضره في ذلك اليوم سم ولا سحر ).</a:t>
            </a:r>
            <a:endParaRPr lang="en-US" dirty="0"/>
          </a:p>
          <a:p>
            <a:r>
              <a:rPr lang="ar-SA" dirty="0"/>
              <a:t>- رواه البخاري ومسلم.</a:t>
            </a:r>
            <a:endParaRPr lang="en-US" dirty="0"/>
          </a:p>
          <a:p>
            <a:endParaRPr lang="ar-YE" dirty="0"/>
          </a:p>
        </p:txBody>
      </p:sp>
      <p:sp>
        <p:nvSpPr>
          <p:cNvPr id="3" name="عنوان 2"/>
          <p:cNvSpPr>
            <a:spLocks noGrp="1"/>
          </p:cNvSpPr>
          <p:nvPr>
            <p:ph type="title"/>
          </p:nvPr>
        </p:nvSpPr>
        <p:spPr/>
        <p:txBody>
          <a:bodyPr/>
          <a:lstStyle/>
          <a:p>
            <a:r>
              <a:rPr lang="ar-SA" dirty="0"/>
              <a:t>التداوي بأكل سبع تمرات </a:t>
            </a:r>
            <a:r>
              <a:rPr lang="ar-SA" dirty="0" smtClean="0"/>
              <a:t/>
            </a:r>
            <a:br>
              <a:rPr lang="ar-SA" dirty="0" smtClean="0"/>
            </a:br>
            <a:r>
              <a:rPr lang="ar-SA" dirty="0" smtClean="0"/>
              <a:t>عجوة </a:t>
            </a:r>
            <a:r>
              <a:rPr lang="ar-SA" dirty="0"/>
              <a:t>على الريق</a:t>
            </a: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544" y="398971"/>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1260551680"/>
      </p:ext>
    </p:extLst>
  </p:cSld>
  <p:clrMapOvr>
    <a:masterClrMapping/>
  </p:clrMapOvr>
  <mc:AlternateContent xmlns:mc="http://schemas.openxmlformats.org/markup-compatibility/2006" xmlns:p14="http://schemas.microsoft.com/office/powerpoint/2010/main">
    <mc:Choice Requires="p14">
      <p:transition spd="slow" p14:dur="2000" advTm="11612"/>
    </mc:Choice>
    <mc:Fallback xmlns="">
      <p:transition spd="slow" advTm="1161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3"/>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grpId="0" nodeType="clickEffect">
                                  <p:stCondLst>
                                    <p:cond delay="0"/>
                                  </p:stCondLst>
                                  <p:childTnLst>
                                    <p:animRot by="21600000">
                                      <p:cBhvr>
                                        <p:cTn id="10" dur="2000" fill="hold"/>
                                        <p:tgtEl>
                                          <p:spTgt spid="2">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grpId="0" nodeType="clickEffect">
                                  <p:stCondLst>
                                    <p:cond delay="0"/>
                                  </p:stCondLst>
                                  <p:childTnLst>
                                    <p:animRot by="21600000">
                                      <p:cBhvr>
                                        <p:cTn id="14" dur="2000" fill="hold"/>
                                        <p:tgtEl>
                                          <p:spTgt spid="2">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lstStyle/>
          <a:p>
            <a:r>
              <a:rPr lang="ar-SA" dirty="0"/>
              <a:t>وفيه أثر كبير لمن استعمله واغتسل به خاصة لمن كان مصابا بعين شديدة أو سحر وقد ورد فعله عن بعض السلف رحمهم الله.</a:t>
            </a:r>
            <a:endParaRPr lang="en-US" dirty="0"/>
          </a:p>
          <a:p>
            <a:r>
              <a:rPr lang="ar-SA" dirty="0"/>
              <a:t>قال الحافظ ابن حجر: وذكر ابن بطال أن في كتب وهب بن منبه (أن يأخذ سبع ورقات من سدر أخضر فيدقه بين حجرين ثم يضربه بالماء ويقرأ آية الكرسي </a:t>
            </a:r>
            <a:r>
              <a:rPr lang="ar-SA" dirty="0" err="1"/>
              <a:t>والقواقل</a:t>
            </a:r>
            <a:r>
              <a:rPr lang="ar-SA" dirty="0"/>
              <a:t> – الإخلاص والمعوذتين – ثم يحسو منه ثلاث حسوات ثم يغتسل به، فإنه يذهب عنه كل </a:t>
            </a:r>
            <a:r>
              <a:rPr lang="ar-SA" dirty="0" err="1"/>
              <a:t>مابه</a:t>
            </a:r>
            <a:r>
              <a:rPr lang="ar-SA" dirty="0"/>
              <a:t> وهو جيد للرجل إذا حبس عن أهله.</a:t>
            </a:r>
            <a:endParaRPr lang="en-US" dirty="0"/>
          </a:p>
          <a:p>
            <a:r>
              <a:rPr lang="ar-SA" dirty="0"/>
              <a:t>- فتح الباري (10/287).</a:t>
            </a:r>
            <a:endParaRPr lang="en-US" dirty="0"/>
          </a:p>
          <a:p>
            <a:endParaRPr lang="ar-YE" dirty="0"/>
          </a:p>
        </p:txBody>
      </p:sp>
      <p:sp>
        <p:nvSpPr>
          <p:cNvPr id="3" name="عنوان 2"/>
          <p:cNvSpPr>
            <a:spLocks noGrp="1"/>
          </p:cNvSpPr>
          <p:nvPr>
            <p:ph type="title"/>
          </p:nvPr>
        </p:nvSpPr>
        <p:spPr/>
        <p:txBody>
          <a:bodyPr/>
          <a:lstStyle/>
          <a:p>
            <a:r>
              <a:rPr lang="ar-SA" dirty="0"/>
              <a:t>التداوي بالاغتسال بالسدر</a:t>
            </a: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736717480"/>
      </p:ext>
    </p:extLst>
  </p:cSld>
  <p:clrMapOvr>
    <a:masterClrMapping/>
  </p:clrMapOvr>
  <mc:AlternateContent xmlns:mc="http://schemas.openxmlformats.org/markup-compatibility/2006" xmlns:p14="http://schemas.microsoft.com/office/powerpoint/2010/main">
    <mc:Choice Requires="p14">
      <p:transition spd="slow" p14:dur="2000" advTm="13625"/>
    </mc:Choice>
    <mc:Fallback xmlns="">
      <p:transition spd="slow" advTm="1362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26" presetClass="entr" presetSubtype="0" fill="hold" grpId="0"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wipe(down)">
                                      <p:cBhvr>
                                        <p:cTn id="15" dur="580">
                                          <p:stCondLst>
                                            <p:cond delay="0"/>
                                          </p:stCondLst>
                                        </p:cTn>
                                        <p:tgtEl>
                                          <p:spTgt spid="2">
                                            <p:txEl>
                                              <p:pRg st="0" end="0"/>
                                            </p:txEl>
                                          </p:spTgt>
                                        </p:tgtEl>
                                      </p:cBhvr>
                                    </p:animEffect>
                                    <p:anim calcmode="lin" valueType="num">
                                      <p:cBhvr>
                                        <p:cTn id="16"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17"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8"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9"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20"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21" dur="26">
                                          <p:stCondLst>
                                            <p:cond delay="650"/>
                                          </p:stCondLst>
                                        </p:cTn>
                                        <p:tgtEl>
                                          <p:spTgt spid="2">
                                            <p:txEl>
                                              <p:pRg st="0" end="0"/>
                                            </p:txEl>
                                          </p:spTgt>
                                        </p:tgtEl>
                                      </p:cBhvr>
                                      <p:to x="100000" y="60000"/>
                                    </p:animScale>
                                    <p:animScale>
                                      <p:cBhvr>
                                        <p:cTn id="22" dur="166" decel="50000">
                                          <p:stCondLst>
                                            <p:cond delay="676"/>
                                          </p:stCondLst>
                                        </p:cTn>
                                        <p:tgtEl>
                                          <p:spTgt spid="2">
                                            <p:txEl>
                                              <p:pRg st="0" end="0"/>
                                            </p:txEl>
                                          </p:spTgt>
                                        </p:tgtEl>
                                      </p:cBhvr>
                                      <p:to x="100000" y="100000"/>
                                    </p:animScale>
                                    <p:animScale>
                                      <p:cBhvr>
                                        <p:cTn id="23" dur="26">
                                          <p:stCondLst>
                                            <p:cond delay="1312"/>
                                          </p:stCondLst>
                                        </p:cTn>
                                        <p:tgtEl>
                                          <p:spTgt spid="2">
                                            <p:txEl>
                                              <p:pRg st="0" end="0"/>
                                            </p:txEl>
                                          </p:spTgt>
                                        </p:tgtEl>
                                      </p:cBhvr>
                                      <p:to x="100000" y="80000"/>
                                    </p:animScale>
                                    <p:animScale>
                                      <p:cBhvr>
                                        <p:cTn id="24" dur="166" decel="50000">
                                          <p:stCondLst>
                                            <p:cond delay="1338"/>
                                          </p:stCondLst>
                                        </p:cTn>
                                        <p:tgtEl>
                                          <p:spTgt spid="2">
                                            <p:txEl>
                                              <p:pRg st="0" end="0"/>
                                            </p:txEl>
                                          </p:spTgt>
                                        </p:tgtEl>
                                      </p:cBhvr>
                                      <p:to x="100000" y="100000"/>
                                    </p:animScale>
                                    <p:animScale>
                                      <p:cBhvr>
                                        <p:cTn id="25" dur="26">
                                          <p:stCondLst>
                                            <p:cond delay="1642"/>
                                          </p:stCondLst>
                                        </p:cTn>
                                        <p:tgtEl>
                                          <p:spTgt spid="2">
                                            <p:txEl>
                                              <p:pRg st="0" end="0"/>
                                            </p:txEl>
                                          </p:spTgt>
                                        </p:tgtEl>
                                      </p:cBhvr>
                                      <p:to x="100000" y="90000"/>
                                    </p:animScale>
                                    <p:animScale>
                                      <p:cBhvr>
                                        <p:cTn id="26" dur="166" decel="50000">
                                          <p:stCondLst>
                                            <p:cond delay="1668"/>
                                          </p:stCondLst>
                                        </p:cTn>
                                        <p:tgtEl>
                                          <p:spTgt spid="2">
                                            <p:txEl>
                                              <p:pRg st="0" end="0"/>
                                            </p:txEl>
                                          </p:spTgt>
                                        </p:tgtEl>
                                      </p:cBhvr>
                                      <p:to x="100000" y="100000"/>
                                    </p:animScale>
                                    <p:animScale>
                                      <p:cBhvr>
                                        <p:cTn id="27" dur="26">
                                          <p:stCondLst>
                                            <p:cond delay="1808"/>
                                          </p:stCondLst>
                                        </p:cTn>
                                        <p:tgtEl>
                                          <p:spTgt spid="2">
                                            <p:txEl>
                                              <p:pRg st="0" end="0"/>
                                            </p:txEl>
                                          </p:spTgt>
                                        </p:tgtEl>
                                      </p:cBhvr>
                                      <p:to x="100000" y="95000"/>
                                    </p:animScale>
                                    <p:animScale>
                                      <p:cBhvr>
                                        <p:cTn id="28" dur="166" decel="50000">
                                          <p:stCondLst>
                                            <p:cond delay="1834"/>
                                          </p:stCondLst>
                                        </p:cTn>
                                        <p:tgtEl>
                                          <p:spTgt spid="2">
                                            <p:txEl>
                                              <p:pRg st="0" end="0"/>
                                            </p:txEl>
                                          </p:spTgt>
                                        </p:tgtEl>
                                      </p:cBhvr>
                                      <p:to x="100000" y="100000"/>
                                    </p:animScale>
                                  </p:childTnLst>
                                </p:cTn>
                              </p:par>
                            </p:childTnLst>
                          </p:cTn>
                        </p:par>
                      </p:childTnLst>
                    </p:cTn>
                  </p:par>
                  <p:par>
                    <p:cTn id="29" fill="hold">
                      <p:stCondLst>
                        <p:cond delay="indefinite"/>
                      </p:stCondLst>
                      <p:childTnLst>
                        <p:par>
                          <p:cTn id="30" fill="hold">
                            <p:stCondLst>
                              <p:cond delay="0"/>
                            </p:stCondLst>
                            <p:childTnLst>
                              <p:par>
                                <p:cTn id="31" presetID="26" presetClass="entr" presetSubtype="0" fill="hold" grpId="0" nodeType="clickEffect">
                                  <p:stCondLst>
                                    <p:cond delay="0"/>
                                  </p:stCondLst>
                                  <p:childTnLst>
                                    <p:set>
                                      <p:cBhvr>
                                        <p:cTn id="32" dur="1" fill="hold">
                                          <p:stCondLst>
                                            <p:cond delay="0"/>
                                          </p:stCondLst>
                                        </p:cTn>
                                        <p:tgtEl>
                                          <p:spTgt spid="2">
                                            <p:txEl>
                                              <p:pRg st="1" end="1"/>
                                            </p:txEl>
                                          </p:spTgt>
                                        </p:tgtEl>
                                        <p:attrNameLst>
                                          <p:attrName>style.visibility</p:attrName>
                                        </p:attrNameLst>
                                      </p:cBhvr>
                                      <p:to>
                                        <p:strVal val="visible"/>
                                      </p:to>
                                    </p:set>
                                    <p:animEffect transition="in" filter="wipe(down)">
                                      <p:cBhvr>
                                        <p:cTn id="33" dur="580">
                                          <p:stCondLst>
                                            <p:cond delay="0"/>
                                          </p:stCondLst>
                                        </p:cTn>
                                        <p:tgtEl>
                                          <p:spTgt spid="2">
                                            <p:txEl>
                                              <p:pRg st="1" end="1"/>
                                            </p:txEl>
                                          </p:spTgt>
                                        </p:tgtEl>
                                      </p:cBhvr>
                                    </p:animEffect>
                                    <p:anim calcmode="lin" valueType="num">
                                      <p:cBhvr>
                                        <p:cTn id="34" dur="1822" tmFilter="0,0; 0.14,0.36; 0.43,0.73; 0.71,0.91; 1.0,1.0">
                                          <p:stCondLst>
                                            <p:cond delay="0"/>
                                          </p:stCondLst>
                                        </p:cTn>
                                        <p:tgtEl>
                                          <p:spTgt spid="2">
                                            <p:txEl>
                                              <p:pRg st="1" end="1"/>
                                            </p:txEl>
                                          </p:spTgt>
                                        </p:tgtEl>
                                        <p:attrNameLst>
                                          <p:attrName>ppt_x</p:attrName>
                                        </p:attrNameLst>
                                      </p:cBhvr>
                                      <p:tavLst>
                                        <p:tav tm="0">
                                          <p:val>
                                            <p:strVal val="#ppt_x-0.25"/>
                                          </p:val>
                                        </p:tav>
                                        <p:tav tm="100000">
                                          <p:val>
                                            <p:strVal val="#ppt_x"/>
                                          </p:val>
                                        </p:tav>
                                      </p:tavLst>
                                    </p:anim>
                                    <p:anim calcmode="lin" valueType="num">
                                      <p:cBhvr>
                                        <p:cTn id="35" dur="664" tmFilter="0.0,0.0; 0.25,0.07; 0.50,0.2; 0.75,0.467; 1.0,1.0">
                                          <p:stCondLst>
                                            <p:cond delay="0"/>
                                          </p:stCondLst>
                                        </p:cTn>
                                        <p:tgtEl>
                                          <p:spTgt spid="2">
                                            <p:txEl>
                                              <p:pRg st="1" end="1"/>
                                            </p:txEl>
                                          </p:spTgt>
                                        </p:tgtEl>
                                        <p:attrNameLst>
                                          <p:attrName>ppt_y</p:attrName>
                                        </p:attrNameLst>
                                      </p:cBhvr>
                                      <p:tavLst>
                                        <p:tav tm="0" fmla="#ppt_y-sin(pi*$)/3">
                                          <p:val>
                                            <p:fltVal val="0.5"/>
                                          </p:val>
                                        </p:tav>
                                        <p:tav tm="100000">
                                          <p:val>
                                            <p:fltVal val="1"/>
                                          </p:val>
                                        </p:tav>
                                      </p:tavLst>
                                    </p:anim>
                                    <p:anim calcmode="lin" valueType="num">
                                      <p:cBhvr>
                                        <p:cTn id="36" dur="664" tmFilter="0, 0; 0.125,0.2665; 0.25,0.4; 0.375,0.465; 0.5,0.5;  0.625,0.535; 0.75,0.6; 0.875,0.7335; 1,1">
                                          <p:stCondLst>
                                            <p:cond delay="664"/>
                                          </p:stCondLst>
                                        </p:cTn>
                                        <p:tgtEl>
                                          <p:spTgt spid="2">
                                            <p:txEl>
                                              <p:pRg st="1" end="1"/>
                                            </p:txEl>
                                          </p:spTgt>
                                        </p:tgtEl>
                                        <p:attrNameLst>
                                          <p:attrName>ppt_y</p:attrName>
                                        </p:attrNameLst>
                                      </p:cBhvr>
                                      <p:tavLst>
                                        <p:tav tm="0" fmla="#ppt_y-sin(pi*$)/9">
                                          <p:val>
                                            <p:fltVal val="0"/>
                                          </p:val>
                                        </p:tav>
                                        <p:tav tm="100000">
                                          <p:val>
                                            <p:fltVal val="1"/>
                                          </p:val>
                                        </p:tav>
                                      </p:tavLst>
                                    </p:anim>
                                    <p:anim calcmode="lin" valueType="num">
                                      <p:cBhvr>
                                        <p:cTn id="37" dur="332" tmFilter="0, 0; 0.125,0.2665; 0.25,0.4; 0.375,0.465; 0.5,0.5;  0.625,0.535; 0.75,0.6; 0.875,0.7335; 1,1">
                                          <p:stCondLst>
                                            <p:cond delay="1324"/>
                                          </p:stCondLst>
                                        </p:cTn>
                                        <p:tgtEl>
                                          <p:spTgt spid="2">
                                            <p:txEl>
                                              <p:pRg st="1" end="1"/>
                                            </p:txEl>
                                          </p:spTgt>
                                        </p:tgtEl>
                                        <p:attrNameLst>
                                          <p:attrName>ppt_y</p:attrName>
                                        </p:attrNameLst>
                                      </p:cBhvr>
                                      <p:tavLst>
                                        <p:tav tm="0" fmla="#ppt_y-sin(pi*$)/27">
                                          <p:val>
                                            <p:fltVal val="0"/>
                                          </p:val>
                                        </p:tav>
                                        <p:tav tm="100000">
                                          <p:val>
                                            <p:fltVal val="1"/>
                                          </p:val>
                                        </p:tav>
                                      </p:tavLst>
                                    </p:anim>
                                    <p:anim calcmode="lin" valueType="num">
                                      <p:cBhvr>
                                        <p:cTn id="38" dur="164" tmFilter="0, 0; 0.125,0.2665; 0.25,0.4; 0.375,0.465; 0.5,0.5;  0.625,0.535; 0.75,0.6; 0.875,0.7335; 1,1">
                                          <p:stCondLst>
                                            <p:cond delay="1656"/>
                                          </p:stCondLst>
                                        </p:cTn>
                                        <p:tgtEl>
                                          <p:spTgt spid="2">
                                            <p:txEl>
                                              <p:pRg st="1" end="1"/>
                                            </p:txEl>
                                          </p:spTgt>
                                        </p:tgtEl>
                                        <p:attrNameLst>
                                          <p:attrName>ppt_y</p:attrName>
                                        </p:attrNameLst>
                                      </p:cBhvr>
                                      <p:tavLst>
                                        <p:tav tm="0" fmla="#ppt_y-sin(pi*$)/81">
                                          <p:val>
                                            <p:fltVal val="0"/>
                                          </p:val>
                                        </p:tav>
                                        <p:tav tm="100000">
                                          <p:val>
                                            <p:fltVal val="1"/>
                                          </p:val>
                                        </p:tav>
                                      </p:tavLst>
                                    </p:anim>
                                    <p:animScale>
                                      <p:cBhvr>
                                        <p:cTn id="39" dur="26">
                                          <p:stCondLst>
                                            <p:cond delay="650"/>
                                          </p:stCondLst>
                                        </p:cTn>
                                        <p:tgtEl>
                                          <p:spTgt spid="2">
                                            <p:txEl>
                                              <p:pRg st="1" end="1"/>
                                            </p:txEl>
                                          </p:spTgt>
                                        </p:tgtEl>
                                      </p:cBhvr>
                                      <p:to x="100000" y="60000"/>
                                    </p:animScale>
                                    <p:animScale>
                                      <p:cBhvr>
                                        <p:cTn id="40" dur="166" decel="50000">
                                          <p:stCondLst>
                                            <p:cond delay="676"/>
                                          </p:stCondLst>
                                        </p:cTn>
                                        <p:tgtEl>
                                          <p:spTgt spid="2">
                                            <p:txEl>
                                              <p:pRg st="1" end="1"/>
                                            </p:txEl>
                                          </p:spTgt>
                                        </p:tgtEl>
                                      </p:cBhvr>
                                      <p:to x="100000" y="100000"/>
                                    </p:animScale>
                                    <p:animScale>
                                      <p:cBhvr>
                                        <p:cTn id="41" dur="26">
                                          <p:stCondLst>
                                            <p:cond delay="1312"/>
                                          </p:stCondLst>
                                        </p:cTn>
                                        <p:tgtEl>
                                          <p:spTgt spid="2">
                                            <p:txEl>
                                              <p:pRg st="1" end="1"/>
                                            </p:txEl>
                                          </p:spTgt>
                                        </p:tgtEl>
                                      </p:cBhvr>
                                      <p:to x="100000" y="80000"/>
                                    </p:animScale>
                                    <p:animScale>
                                      <p:cBhvr>
                                        <p:cTn id="42" dur="166" decel="50000">
                                          <p:stCondLst>
                                            <p:cond delay="1338"/>
                                          </p:stCondLst>
                                        </p:cTn>
                                        <p:tgtEl>
                                          <p:spTgt spid="2">
                                            <p:txEl>
                                              <p:pRg st="1" end="1"/>
                                            </p:txEl>
                                          </p:spTgt>
                                        </p:tgtEl>
                                      </p:cBhvr>
                                      <p:to x="100000" y="100000"/>
                                    </p:animScale>
                                    <p:animScale>
                                      <p:cBhvr>
                                        <p:cTn id="43" dur="26">
                                          <p:stCondLst>
                                            <p:cond delay="1642"/>
                                          </p:stCondLst>
                                        </p:cTn>
                                        <p:tgtEl>
                                          <p:spTgt spid="2">
                                            <p:txEl>
                                              <p:pRg st="1" end="1"/>
                                            </p:txEl>
                                          </p:spTgt>
                                        </p:tgtEl>
                                      </p:cBhvr>
                                      <p:to x="100000" y="90000"/>
                                    </p:animScale>
                                    <p:animScale>
                                      <p:cBhvr>
                                        <p:cTn id="44" dur="166" decel="50000">
                                          <p:stCondLst>
                                            <p:cond delay="1668"/>
                                          </p:stCondLst>
                                        </p:cTn>
                                        <p:tgtEl>
                                          <p:spTgt spid="2">
                                            <p:txEl>
                                              <p:pRg st="1" end="1"/>
                                            </p:txEl>
                                          </p:spTgt>
                                        </p:tgtEl>
                                      </p:cBhvr>
                                      <p:to x="100000" y="100000"/>
                                    </p:animScale>
                                    <p:animScale>
                                      <p:cBhvr>
                                        <p:cTn id="45" dur="26">
                                          <p:stCondLst>
                                            <p:cond delay="1808"/>
                                          </p:stCondLst>
                                        </p:cTn>
                                        <p:tgtEl>
                                          <p:spTgt spid="2">
                                            <p:txEl>
                                              <p:pRg st="1" end="1"/>
                                            </p:txEl>
                                          </p:spTgt>
                                        </p:tgtEl>
                                      </p:cBhvr>
                                      <p:to x="100000" y="95000"/>
                                    </p:animScale>
                                    <p:animScale>
                                      <p:cBhvr>
                                        <p:cTn id="46" dur="166" decel="50000">
                                          <p:stCondLst>
                                            <p:cond delay="1834"/>
                                          </p:stCondLst>
                                        </p:cTn>
                                        <p:tgtEl>
                                          <p:spTgt spid="2">
                                            <p:txEl>
                                              <p:pRg st="1" end="1"/>
                                            </p:txEl>
                                          </p:spTgt>
                                        </p:tgtEl>
                                      </p:cBhvr>
                                      <p:to x="100000" y="100000"/>
                                    </p:animScale>
                                  </p:childTnLst>
                                </p:cTn>
                              </p:par>
                            </p:childTnLst>
                          </p:cTn>
                        </p:par>
                      </p:childTnLst>
                    </p:cTn>
                  </p:par>
                  <p:par>
                    <p:cTn id="47" fill="hold">
                      <p:stCondLst>
                        <p:cond delay="indefinite"/>
                      </p:stCondLst>
                      <p:childTnLst>
                        <p:par>
                          <p:cTn id="48" fill="hold">
                            <p:stCondLst>
                              <p:cond delay="0"/>
                            </p:stCondLst>
                            <p:childTnLst>
                              <p:par>
                                <p:cTn id="49" presetID="26" presetClass="entr" presetSubtype="0" fill="hold" grpId="0" nodeType="clickEffect">
                                  <p:stCondLst>
                                    <p:cond delay="0"/>
                                  </p:stCondLst>
                                  <p:childTnLst>
                                    <p:set>
                                      <p:cBhvr>
                                        <p:cTn id="50" dur="1" fill="hold">
                                          <p:stCondLst>
                                            <p:cond delay="0"/>
                                          </p:stCondLst>
                                        </p:cTn>
                                        <p:tgtEl>
                                          <p:spTgt spid="2">
                                            <p:txEl>
                                              <p:pRg st="2" end="2"/>
                                            </p:txEl>
                                          </p:spTgt>
                                        </p:tgtEl>
                                        <p:attrNameLst>
                                          <p:attrName>style.visibility</p:attrName>
                                        </p:attrNameLst>
                                      </p:cBhvr>
                                      <p:to>
                                        <p:strVal val="visible"/>
                                      </p:to>
                                    </p:set>
                                    <p:animEffect transition="in" filter="wipe(down)">
                                      <p:cBhvr>
                                        <p:cTn id="51" dur="580">
                                          <p:stCondLst>
                                            <p:cond delay="0"/>
                                          </p:stCondLst>
                                        </p:cTn>
                                        <p:tgtEl>
                                          <p:spTgt spid="2">
                                            <p:txEl>
                                              <p:pRg st="2" end="2"/>
                                            </p:txEl>
                                          </p:spTgt>
                                        </p:tgtEl>
                                      </p:cBhvr>
                                    </p:animEffect>
                                    <p:anim calcmode="lin" valueType="num">
                                      <p:cBhvr>
                                        <p:cTn id="52" dur="1822" tmFilter="0,0; 0.14,0.36; 0.43,0.73; 0.71,0.91; 1.0,1.0">
                                          <p:stCondLst>
                                            <p:cond delay="0"/>
                                          </p:stCondLst>
                                        </p:cTn>
                                        <p:tgtEl>
                                          <p:spTgt spid="2">
                                            <p:txEl>
                                              <p:pRg st="2" end="2"/>
                                            </p:txEl>
                                          </p:spTgt>
                                        </p:tgtEl>
                                        <p:attrNameLst>
                                          <p:attrName>ppt_x</p:attrName>
                                        </p:attrNameLst>
                                      </p:cBhvr>
                                      <p:tavLst>
                                        <p:tav tm="0">
                                          <p:val>
                                            <p:strVal val="#ppt_x-0.25"/>
                                          </p:val>
                                        </p:tav>
                                        <p:tav tm="100000">
                                          <p:val>
                                            <p:strVal val="#ppt_x"/>
                                          </p:val>
                                        </p:tav>
                                      </p:tavLst>
                                    </p:anim>
                                    <p:anim calcmode="lin" valueType="num">
                                      <p:cBhvr>
                                        <p:cTn id="53" dur="664" tmFilter="0.0,0.0; 0.25,0.07; 0.50,0.2; 0.75,0.467; 1.0,1.0">
                                          <p:stCondLst>
                                            <p:cond delay="0"/>
                                          </p:stCondLst>
                                        </p:cTn>
                                        <p:tgtEl>
                                          <p:spTgt spid="2">
                                            <p:txEl>
                                              <p:pRg st="2" end="2"/>
                                            </p:txEl>
                                          </p:spTgt>
                                        </p:tgtEl>
                                        <p:attrNameLst>
                                          <p:attrName>ppt_y</p:attrName>
                                        </p:attrNameLst>
                                      </p:cBhvr>
                                      <p:tavLst>
                                        <p:tav tm="0" fmla="#ppt_y-sin(pi*$)/3">
                                          <p:val>
                                            <p:fltVal val="0.5"/>
                                          </p:val>
                                        </p:tav>
                                        <p:tav tm="100000">
                                          <p:val>
                                            <p:fltVal val="1"/>
                                          </p:val>
                                        </p:tav>
                                      </p:tavLst>
                                    </p:anim>
                                    <p:anim calcmode="lin" valueType="num">
                                      <p:cBhvr>
                                        <p:cTn id="54" dur="664" tmFilter="0, 0; 0.125,0.2665; 0.25,0.4; 0.375,0.465; 0.5,0.5;  0.625,0.535; 0.75,0.6; 0.875,0.7335; 1,1">
                                          <p:stCondLst>
                                            <p:cond delay="664"/>
                                          </p:stCondLst>
                                        </p:cTn>
                                        <p:tgtEl>
                                          <p:spTgt spid="2">
                                            <p:txEl>
                                              <p:pRg st="2" end="2"/>
                                            </p:txEl>
                                          </p:spTgt>
                                        </p:tgtEl>
                                        <p:attrNameLst>
                                          <p:attrName>ppt_y</p:attrName>
                                        </p:attrNameLst>
                                      </p:cBhvr>
                                      <p:tavLst>
                                        <p:tav tm="0" fmla="#ppt_y-sin(pi*$)/9">
                                          <p:val>
                                            <p:fltVal val="0"/>
                                          </p:val>
                                        </p:tav>
                                        <p:tav tm="100000">
                                          <p:val>
                                            <p:fltVal val="1"/>
                                          </p:val>
                                        </p:tav>
                                      </p:tavLst>
                                    </p:anim>
                                    <p:anim calcmode="lin" valueType="num">
                                      <p:cBhvr>
                                        <p:cTn id="55" dur="332" tmFilter="0, 0; 0.125,0.2665; 0.25,0.4; 0.375,0.465; 0.5,0.5;  0.625,0.535; 0.75,0.6; 0.875,0.7335; 1,1">
                                          <p:stCondLst>
                                            <p:cond delay="1324"/>
                                          </p:stCondLst>
                                        </p:cTn>
                                        <p:tgtEl>
                                          <p:spTgt spid="2">
                                            <p:txEl>
                                              <p:pRg st="2" end="2"/>
                                            </p:txEl>
                                          </p:spTgt>
                                        </p:tgtEl>
                                        <p:attrNameLst>
                                          <p:attrName>ppt_y</p:attrName>
                                        </p:attrNameLst>
                                      </p:cBhvr>
                                      <p:tavLst>
                                        <p:tav tm="0" fmla="#ppt_y-sin(pi*$)/27">
                                          <p:val>
                                            <p:fltVal val="0"/>
                                          </p:val>
                                        </p:tav>
                                        <p:tav tm="100000">
                                          <p:val>
                                            <p:fltVal val="1"/>
                                          </p:val>
                                        </p:tav>
                                      </p:tavLst>
                                    </p:anim>
                                    <p:anim calcmode="lin" valueType="num">
                                      <p:cBhvr>
                                        <p:cTn id="56" dur="164" tmFilter="0, 0; 0.125,0.2665; 0.25,0.4; 0.375,0.465; 0.5,0.5;  0.625,0.535; 0.75,0.6; 0.875,0.7335; 1,1">
                                          <p:stCondLst>
                                            <p:cond delay="1656"/>
                                          </p:stCondLst>
                                        </p:cTn>
                                        <p:tgtEl>
                                          <p:spTgt spid="2">
                                            <p:txEl>
                                              <p:pRg st="2" end="2"/>
                                            </p:txEl>
                                          </p:spTgt>
                                        </p:tgtEl>
                                        <p:attrNameLst>
                                          <p:attrName>ppt_y</p:attrName>
                                        </p:attrNameLst>
                                      </p:cBhvr>
                                      <p:tavLst>
                                        <p:tav tm="0" fmla="#ppt_y-sin(pi*$)/81">
                                          <p:val>
                                            <p:fltVal val="0"/>
                                          </p:val>
                                        </p:tav>
                                        <p:tav tm="100000">
                                          <p:val>
                                            <p:fltVal val="1"/>
                                          </p:val>
                                        </p:tav>
                                      </p:tavLst>
                                    </p:anim>
                                    <p:animScale>
                                      <p:cBhvr>
                                        <p:cTn id="57" dur="26">
                                          <p:stCondLst>
                                            <p:cond delay="650"/>
                                          </p:stCondLst>
                                        </p:cTn>
                                        <p:tgtEl>
                                          <p:spTgt spid="2">
                                            <p:txEl>
                                              <p:pRg st="2" end="2"/>
                                            </p:txEl>
                                          </p:spTgt>
                                        </p:tgtEl>
                                      </p:cBhvr>
                                      <p:to x="100000" y="60000"/>
                                    </p:animScale>
                                    <p:animScale>
                                      <p:cBhvr>
                                        <p:cTn id="58" dur="166" decel="50000">
                                          <p:stCondLst>
                                            <p:cond delay="676"/>
                                          </p:stCondLst>
                                        </p:cTn>
                                        <p:tgtEl>
                                          <p:spTgt spid="2">
                                            <p:txEl>
                                              <p:pRg st="2" end="2"/>
                                            </p:txEl>
                                          </p:spTgt>
                                        </p:tgtEl>
                                      </p:cBhvr>
                                      <p:to x="100000" y="100000"/>
                                    </p:animScale>
                                    <p:animScale>
                                      <p:cBhvr>
                                        <p:cTn id="59" dur="26">
                                          <p:stCondLst>
                                            <p:cond delay="1312"/>
                                          </p:stCondLst>
                                        </p:cTn>
                                        <p:tgtEl>
                                          <p:spTgt spid="2">
                                            <p:txEl>
                                              <p:pRg st="2" end="2"/>
                                            </p:txEl>
                                          </p:spTgt>
                                        </p:tgtEl>
                                      </p:cBhvr>
                                      <p:to x="100000" y="80000"/>
                                    </p:animScale>
                                    <p:animScale>
                                      <p:cBhvr>
                                        <p:cTn id="60" dur="166" decel="50000">
                                          <p:stCondLst>
                                            <p:cond delay="1338"/>
                                          </p:stCondLst>
                                        </p:cTn>
                                        <p:tgtEl>
                                          <p:spTgt spid="2">
                                            <p:txEl>
                                              <p:pRg st="2" end="2"/>
                                            </p:txEl>
                                          </p:spTgt>
                                        </p:tgtEl>
                                      </p:cBhvr>
                                      <p:to x="100000" y="100000"/>
                                    </p:animScale>
                                    <p:animScale>
                                      <p:cBhvr>
                                        <p:cTn id="61" dur="26">
                                          <p:stCondLst>
                                            <p:cond delay="1642"/>
                                          </p:stCondLst>
                                        </p:cTn>
                                        <p:tgtEl>
                                          <p:spTgt spid="2">
                                            <p:txEl>
                                              <p:pRg st="2" end="2"/>
                                            </p:txEl>
                                          </p:spTgt>
                                        </p:tgtEl>
                                      </p:cBhvr>
                                      <p:to x="100000" y="90000"/>
                                    </p:animScale>
                                    <p:animScale>
                                      <p:cBhvr>
                                        <p:cTn id="62" dur="166" decel="50000">
                                          <p:stCondLst>
                                            <p:cond delay="1668"/>
                                          </p:stCondLst>
                                        </p:cTn>
                                        <p:tgtEl>
                                          <p:spTgt spid="2">
                                            <p:txEl>
                                              <p:pRg st="2" end="2"/>
                                            </p:txEl>
                                          </p:spTgt>
                                        </p:tgtEl>
                                      </p:cBhvr>
                                      <p:to x="100000" y="100000"/>
                                    </p:animScale>
                                    <p:animScale>
                                      <p:cBhvr>
                                        <p:cTn id="63" dur="26">
                                          <p:stCondLst>
                                            <p:cond delay="1808"/>
                                          </p:stCondLst>
                                        </p:cTn>
                                        <p:tgtEl>
                                          <p:spTgt spid="2">
                                            <p:txEl>
                                              <p:pRg st="2" end="2"/>
                                            </p:txEl>
                                          </p:spTgt>
                                        </p:tgtEl>
                                      </p:cBhvr>
                                      <p:to x="100000" y="95000"/>
                                    </p:animScale>
                                    <p:animScale>
                                      <p:cBhvr>
                                        <p:cTn id="64" dur="166" decel="50000">
                                          <p:stCondLst>
                                            <p:cond delay="1834"/>
                                          </p:stCondLst>
                                        </p:cTn>
                                        <p:tgtEl>
                                          <p:spTgt spid="2">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t>( وَإِذَا مَرِضْتُ فَهُوَ يَشْفِينِ ) </a:t>
            </a:r>
            <a:endParaRPr lang="ar-YE" dirty="0"/>
          </a:p>
        </p:txBody>
      </p:sp>
      <p:pic>
        <p:nvPicPr>
          <p:cNvPr id="5" name="عنصر نائب للمحتوى 4"/>
          <p:cNvPicPr>
            <a:picLocks noGrp="1" noChangeAspect="1"/>
          </p:cNvPicPr>
          <p:nvPr>
            <p:ph sz="quarter" idx="13"/>
          </p:nvPr>
        </p:nvPicPr>
        <p:blipFill>
          <a:blip r:embed="rId3" cstate="print">
            <a:extLst>
              <a:ext uri="{28A0092B-C50C-407E-A947-70E740481C1C}">
                <a14:useLocalDpi xmlns:a14="http://schemas.microsoft.com/office/drawing/2010/main" val="0"/>
              </a:ext>
            </a:extLst>
          </a:blip>
          <a:stretch>
            <a:fillRect/>
          </a:stretch>
        </p:blipFill>
        <p:spPr>
          <a:xfrm>
            <a:off x="726976" y="4221088"/>
            <a:ext cx="1828800" cy="1884040"/>
          </a:xfrm>
          <a:prstGeom prst="ellipse">
            <a:avLst/>
          </a:prstGeom>
          <a:ln>
            <a:noFill/>
          </a:ln>
          <a:effectLst>
            <a:softEdge rad="112500"/>
          </a:effectLst>
        </p:spPr>
      </p:pic>
      <p:sp>
        <p:nvSpPr>
          <p:cNvPr id="4" name="عنصر نائب للمحتوى 3"/>
          <p:cNvSpPr>
            <a:spLocks noGrp="1"/>
          </p:cNvSpPr>
          <p:nvPr>
            <p:ph sz="quarter" idx="14"/>
          </p:nvPr>
        </p:nvSpPr>
        <p:spPr/>
        <p:txBody>
          <a:bodyPr>
            <a:normAutofit fontScale="62500" lnSpcReduction="20000"/>
          </a:bodyPr>
          <a:lstStyle/>
          <a:p>
            <a:r>
              <a:rPr lang="ar-SA" dirty="0"/>
              <a:t>بسم الله الرحمن الرحيم</a:t>
            </a:r>
            <a:endParaRPr lang="en-US" dirty="0"/>
          </a:p>
          <a:p>
            <a:r>
              <a:rPr lang="ar-SA" dirty="0"/>
              <a:t>إهداء</a:t>
            </a:r>
            <a:endParaRPr lang="en-US" dirty="0"/>
          </a:p>
          <a:p>
            <a:r>
              <a:rPr lang="ar-SA" dirty="0"/>
              <a:t>إلى والدي العزيزين حفظهما الله.</a:t>
            </a:r>
            <a:endParaRPr lang="en-US" dirty="0"/>
          </a:p>
          <a:p>
            <a:r>
              <a:rPr lang="ar-SA" dirty="0"/>
              <a:t>إلى زوجتي أم الخطاب والصديق حفظها الله.</a:t>
            </a:r>
            <a:endParaRPr lang="en-US" dirty="0"/>
          </a:p>
          <a:p>
            <a:r>
              <a:rPr lang="ar-SA" dirty="0"/>
              <a:t>إلى أبي مروان السيد سلطان بن خليفه الحبتور حفظه الله وحرسه من شر الأشرار وأطال في عمره وجنّبه كل مكروه.</a:t>
            </a:r>
            <a:endParaRPr lang="en-US" dirty="0"/>
          </a:p>
          <a:p>
            <a:r>
              <a:rPr lang="ar-SA" dirty="0"/>
              <a:t>إلى أبي فيصل السيد محمد بن عمر الجابري حفظه الله وأطال في عمره وجنّبه كل مكروه.</a:t>
            </a:r>
            <a:endParaRPr lang="en-US" dirty="0"/>
          </a:p>
          <a:p>
            <a:r>
              <a:rPr lang="ar-SA" dirty="0"/>
              <a:t>إلى كل مريض.</a:t>
            </a:r>
            <a:endParaRPr lang="en-US" dirty="0"/>
          </a:p>
          <a:p>
            <a:r>
              <a:rPr lang="ar-SA" dirty="0"/>
              <a:t>إلى كل معيون.</a:t>
            </a:r>
            <a:endParaRPr lang="en-US" dirty="0"/>
          </a:p>
          <a:p>
            <a:r>
              <a:rPr lang="ar-SA" dirty="0"/>
              <a:t>إلى كل مسحور ومحسود.</a:t>
            </a:r>
            <a:endParaRPr lang="en-US" dirty="0"/>
          </a:p>
          <a:p>
            <a:r>
              <a:rPr lang="ar-SA" dirty="0"/>
              <a:t>إلى كل مسلم في مشارق الأرض ومغاربها</a:t>
            </a:r>
            <a:endParaRPr lang="en-US" dirty="0"/>
          </a:p>
          <a:p>
            <a:r>
              <a:rPr lang="ar-SA" dirty="0"/>
              <a:t>أهدي هذا الجهد المتواضع</a:t>
            </a:r>
            <a:endParaRPr lang="en-US" dirty="0"/>
          </a:p>
          <a:p>
            <a:r>
              <a:rPr lang="ar-SA" dirty="0"/>
              <a:t>المؤلف</a:t>
            </a:r>
            <a:endParaRPr lang="en-US" dirty="0"/>
          </a:p>
          <a:p>
            <a:r>
              <a:rPr lang="ar-SA" dirty="0"/>
              <a:t/>
            </a:r>
            <a:br>
              <a:rPr lang="ar-SA" dirty="0"/>
            </a:br>
            <a:r>
              <a:rPr lang="en-US" dirty="0"/>
              <a:t> </a:t>
            </a:r>
          </a:p>
          <a:p>
            <a:endParaRPr lang="ar-YE" dirty="0"/>
          </a:p>
        </p:txBody>
      </p:sp>
      <p:pic>
        <p:nvPicPr>
          <p:cNvPr id="6" name="صورة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a:off x="669267" y="2137482"/>
            <a:ext cx="1828800" cy="1944216"/>
          </a:xfrm>
          <a:prstGeom prst="ellipse">
            <a:avLst/>
          </a:prstGeom>
          <a:ln>
            <a:noFill/>
          </a:ln>
          <a:effectLst>
            <a:softEdge rad="112500"/>
          </a:effectLst>
        </p:spPr>
      </p:pic>
      <p:pic>
        <p:nvPicPr>
          <p:cNvPr id="7" name="صورة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1911175394"/>
      </p:ext>
    </p:extLst>
  </p:cSld>
  <p:clrMapOvr>
    <a:masterClrMapping/>
  </p:clrMapOvr>
  <mc:AlternateContent xmlns:mc="http://schemas.openxmlformats.org/markup-compatibility/2006" xmlns:p14="http://schemas.microsoft.com/office/powerpoint/2010/main">
    <mc:Choice Requires="p14">
      <p:transition spd="slow" p14:dur="2000" advTm="35378"/>
    </mc:Choice>
    <mc:Fallback xmlns="">
      <p:transition spd="slow" advTm="3537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2000"/>
                                        <p:tgtEl>
                                          <p:spTgt spid="4">
                                            <p:txEl>
                                              <p:pRg st="0" end="0"/>
                                            </p:txEl>
                                          </p:spTgt>
                                        </p:tgtEl>
                                      </p:cBhvr>
                                    </p:animEffect>
                                    <p:anim calcmode="lin" valueType="num">
                                      <p:cBhvr>
                                        <p:cTn id="15" dur="2000" fill="hold"/>
                                        <p:tgtEl>
                                          <p:spTgt spid="4">
                                            <p:txEl>
                                              <p:pRg st="0" end="0"/>
                                            </p:txEl>
                                          </p:spTgt>
                                        </p:tgtEl>
                                        <p:attrNameLst>
                                          <p:attrName>ppt_w</p:attrName>
                                        </p:attrNameLst>
                                      </p:cBhvr>
                                      <p:tavLst>
                                        <p:tav tm="0" fmla="#ppt_w*sin(2.5*pi*$)">
                                          <p:val>
                                            <p:fltVal val="0"/>
                                          </p:val>
                                        </p:tav>
                                        <p:tav tm="100000">
                                          <p:val>
                                            <p:fltVal val="1"/>
                                          </p:val>
                                        </p:tav>
                                      </p:tavLst>
                                    </p:anim>
                                    <p:anim calcmode="lin" valueType="num">
                                      <p:cBhvr>
                                        <p:cTn id="16" dur="2000" fill="hold"/>
                                        <p:tgtEl>
                                          <p:spTgt spid="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2000"/>
                                        <p:tgtEl>
                                          <p:spTgt spid="4">
                                            <p:txEl>
                                              <p:pRg st="1" end="1"/>
                                            </p:txEl>
                                          </p:spTgt>
                                        </p:tgtEl>
                                      </p:cBhvr>
                                    </p:animEffect>
                                    <p:anim calcmode="lin" valueType="num">
                                      <p:cBhvr>
                                        <p:cTn id="22" dur="2000" fill="hold"/>
                                        <p:tgtEl>
                                          <p:spTgt spid="4">
                                            <p:txEl>
                                              <p:pRg st="1" end="1"/>
                                            </p:txEl>
                                          </p:spTgt>
                                        </p:tgtEl>
                                        <p:attrNameLst>
                                          <p:attrName>ppt_w</p:attrName>
                                        </p:attrNameLst>
                                      </p:cBhvr>
                                      <p:tavLst>
                                        <p:tav tm="0" fmla="#ppt_w*sin(2.5*pi*$)">
                                          <p:val>
                                            <p:fltVal val="0"/>
                                          </p:val>
                                        </p:tav>
                                        <p:tav tm="100000">
                                          <p:val>
                                            <p:fltVal val="1"/>
                                          </p:val>
                                        </p:tav>
                                      </p:tavLst>
                                    </p:anim>
                                    <p:anim calcmode="lin" valueType="num">
                                      <p:cBhvr>
                                        <p:cTn id="23" dur="2000" fill="hold"/>
                                        <p:tgtEl>
                                          <p:spTgt spid="4">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fade">
                                      <p:cBhvr>
                                        <p:cTn id="28" dur="2000"/>
                                        <p:tgtEl>
                                          <p:spTgt spid="4">
                                            <p:txEl>
                                              <p:pRg st="2" end="2"/>
                                            </p:txEl>
                                          </p:spTgt>
                                        </p:tgtEl>
                                      </p:cBhvr>
                                    </p:animEffect>
                                    <p:anim calcmode="lin" valueType="num">
                                      <p:cBhvr>
                                        <p:cTn id="29" dur="2000" fill="hold"/>
                                        <p:tgtEl>
                                          <p:spTgt spid="4">
                                            <p:txEl>
                                              <p:pRg st="2" end="2"/>
                                            </p:txEl>
                                          </p:spTgt>
                                        </p:tgtEl>
                                        <p:attrNameLst>
                                          <p:attrName>ppt_w</p:attrName>
                                        </p:attrNameLst>
                                      </p:cBhvr>
                                      <p:tavLst>
                                        <p:tav tm="0" fmla="#ppt_w*sin(2.5*pi*$)">
                                          <p:val>
                                            <p:fltVal val="0"/>
                                          </p:val>
                                        </p:tav>
                                        <p:tav tm="100000">
                                          <p:val>
                                            <p:fltVal val="1"/>
                                          </p:val>
                                        </p:tav>
                                      </p:tavLst>
                                    </p:anim>
                                    <p:anim calcmode="lin" valueType="num">
                                      <p:cBhvr>
                                        <p:cTn id="30" dur="2000" fill="hold"/>
                                        <p:tgtEl>
                                          <p:spTgt spid="4">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grpId="0" nodeType="click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fade">
                                      <p:cBhvr>
                                        <p:cTn id="35" dur="2000"/>
                                        <p:tgtEl>
                                          <p:spTgt spid="4">
                                            <p:txEl>
                                              <p:pRg st="3" end="3"/>
                                            </p:txEl>
                                          </p:spTgt>
                                        </p:tgtEl>
                                      </p:cBhvr>
                                    </p:animEffect>
                                    <p:anim calcmode="lin" valueType="num">
                                      <p:cBhvr>
                                        <p:cTn id="36" dur="2000" fill="hold"/>
                                        <p:tgtEl>
                                          <p:spTgt spid="4">
                                            <p:txEl>
                                              <p:pRg st="3" end="3"/>
                                            </p:txEl>
                                          </p:spTgt>
                                        </p:tgtEl>
                                        <p:attrNameLst>
                                          <p:attrName>ppt_w</p:attrName>
                                        </p:attrNameLst>
                                      </p:cBhvr>
                                      <p:tavLst>
                                        <p:tav tm="0" fmla="#ppt_w*sin(2.5*pi*$)">
                                          <p:val>
                                            <p:fltVal val="0"/>
                                          </p:val>
                                        </p:tav>
                                        <p:tav tm="100000">
                                          <p:val>
                                            <p:fltVal val="1"/>
                                          </p:val>
                                        </p:tav>
                                      </p:tavLst>
                                    </p:anim>
                                    <p:anim calcmode="lin" valueType="num">
                                      <p:cBhvr>
                                        <p:cTn id="37" dur="2000" fill="hold"/>
                                        <p:tgtEl>
                                          <p:spTgt spid="4">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45" presetClass="entr" presetSubtype="0" fill="hold" grpId="0" nodeType="clickEffect">
                                  <p:stCondLst>
                                    <p:cond delay="0"/>
                                  </p:stCondLst>
                                  <p:childTnLst>
                                    <p:set>
                                      <p:cBhvr>
                                        <p:cTn id="41" dur="1" fill="hold">
                                          <p:stCondLst>
                                            <p:cond delay="0"/>
                                          </p:stCondLst>
                                        </p:cTn>
                                        <p:tgtEl>
                                          <p:spTgt spid="4">
                                            <p:txEl>
                                              <p:pRg st="4" end="4"/>
                                            </p:txEl>
                                          </p:spTgt>
                                        </p:tgtEl>
                                        <p:attrNameLst>
                                          <p:attrName>style.visibility</p:attrName>
                                        </p:attrNameLst>
                                      </p:cBhvr>
                                      <p:to>
                                        <p:strVal val="visible"/>
                                      </p:to>
                                    </p:set>
                                    <p:animEffect transition="in" filter="fade">
                                      <p:cBhvr>
                                        <p:cTn id="42" dur="2000"/>
                                        <p:tgtEl>
                                          <p:spTgt spid="4">
                                            <p:txEl>
                                              <p:pRg st="4" end="4"/>
                                            </p:txEl>
                                          </p:spTgt>
                                        </p:tgtEl>
                                      </p:cBhvr>
                                    </p:animEffect>
                                    <p:anim calcmode="lin" valueType="num">
                                      <p:cBhvr>
                                        <p:cTn id="43" dur="2000" fill="hold"/>
                                        <p:tgtEl>
                                          <p:spTgt spid="4">
                                            <p:txEl>
                                              <p:pRg st="4" end="4"/>
                                            </p:txEl>
                                          </p:spTgt>
                                        </p:tgtEl>
                                        <p:attrNameLst>
                                          <p:attrName>ppt_w</p:attrName>
                                        </p:attrNameLst>
                                      </p:cBhvr>
                                      <p:tavLst>
                                        <p:tav tm="0" fmla="#ppt_w*sin(2.5*pi*$)">
                                          <p:val>
                                            <p:fltVal val="0"/>
                                          </p:val>
                                        </p:tav>
                                        <p:tav tm="100000">
                                          <p:val>
                                            <p:fltVal val="1"/>
                                          </p:val>
                                        </p:tav>
                                      </p:tavLst>
                                    </p:anim>
                                    <p:anim calcmode="lin" valueType="num">
                                      <p:cBhvr>
                                        <p:cTn id="44" dur="2000" fill="hold"/>
                                        <p:tgtEl>
                                          <p:spTgt spid="4">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45" presetClass="entr" presetSubtype="0" fill="hold" grpId="0" nodeType="clickEffect">
                                  <p:stCondLst>
                                    <p:cond delay="0"/>
                                  </p:stCondLst>
                                  <p:childTnLst>
                                    <p:set>
                                      <p:cBhvr>
                                        <p:cTn id="48" dur="1" fill="hold">
                                          <p:stCondLst>
                                            <p:cond delay="0"/>
                                          </p:stCondLst>
                                        </p:cTn>
                                        <p:tgtEl>
                                          <p:spTgt spid="4">
                                            <p:txEl>
                                              <p:pRg st="5" end="5"/>
                                            </p:txEl>
                                          </p:spTgt>
                                        </p:tgtEl>
                                        <p:attrNameLst>
                                          <p:attrName>style.visibility</p:attrName>
                                        </p:attrNameLst>
                                      </p:cBhvr>
                                      <p:to>
                                        <p:strVal val="visible"/>
                                      </p:to>
                                    </p:set>
                                    <p:animEffect transition="in" filter="fade">
                                      <p:cBhvr>
                                        <p:cTn id="49" dur="2000"/>
                                        <p:tgtEl>
                                          <p:spTgt spid="4">
                                            <p:txEl>
                                              <p:pRg st="5" end="5"/>
                                            </p:txEl>
                                          </p:spTgt>
                                        </p:tgtEl>
                                      </p:cBhvr>
                                    </p:animEffect>
                                    <p:anim calcmode="lin" valueType="num">
                                      <p:cBhvr>
                                        <p:cTn id="50" dur="2000" fill="hold"/>
                                        <p:tgtEl>
                                          <p:spTgt spid="4">
                                            <p:txEl>
                                              <p:pRg st="5" end="5"/>
                                            </p:txEl>
                                          </p:spTgt>
                                        </p:tgtEl>
                                        <p:attrNameLst>
                                          <p:attrName>ppt_w</p:attrName>
                                        </p:attrNameLst>
                                      </p:cBhvr>
                                      <p:tavLst>
                                        <p:tav tm="0" fmla="#ppt_w*sin(2.5*pi*$)">
                                          <p:val>
                                            <p:fltVal val="0"/>
                                          </p:val>
                                        </p:tav>
                                        <p:tav tm="100000">
                                          <p:val>
                                            <p:fltVal val="1"/>
                                          </p:val>
                                        </p:tav>
                                      </p:tavLst>
                                    </p:anim>
                                    <p:anim calcmode="lin" valueType="num">
                                      <p:cBhvr>
                                        <p:cTn id="51" dur="2000" fill="hold"/>
                                        <p:tgtEl>
                                          <p:spTgt spid="4">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52" fill="hold">
                      <p:stCondLst>
                        <p:cond delay="indefinite"/>
                      </p:stCondLst>
                      <p:childTnLst>
                        <p:par>
                          <p:cTn id="53" fill="hold">
                            <p:stCondLst>
                              <p:cond delay="0"/>
                            </p:stCondLst>
                            <p:childTnLst>
                              <p:par>
                                <p:cTn id="54" presetID="45" presetClass="entr" presetSubtype="0" fill="hold" grpId="0" nodeType="clickEffect">
                                  <p:stCondLst>
                                    <p:cond delay="0"/>
                                  </p:stCondLst>
                                  <p:childTnLst>
                                    <p:set>
                                      <p:cBhvr>
                                        <p:cTn id="55" dur="1" fill="hold">
                                          <p:stCondLst>
                                            <p:cond delay="0"/>
                                          </p:stCondLst>
                                        </p:cTn>
                                        <p:tgtEl>
                                          <p:spTgt spid="4">
                                            <p:txEl>
                                              <p:pRg st="6" end="6"/>
                                            </p:txEl>
                                          </p:spTgt>
                                        </p:tgtEl>
                                        <p:attrNameLst>
                                          <p:attrName>style.visibility</p:attrName>
                                        </p:attrNameLst>
                                      </p:cBhvr>
                                      <p:to>
                                        <p:strVal val="visible"/>
                                      </p:to>
                                    </p:set>
                                    <p:animEffect transition="in" filter="fade">
                                      <p:cBhvr>
                                        <p:cTn id="56" dur="2000"/>
                                        <p:tgtEl>
                                          <p:spTgt spid="4">
                                            <p:txEl>
                                              <p:pRg st="6" end="6"/>
                                            </p:txEl>
                                          </p:spTgt>
                                        </p:tgtEl>
                                      </p:cBhvr>
                                    </p:animEffect>
                                    <p:anim calcmode="lin" valueType="num">
                                      <p:cBhvr>
                                        <p:cTn id="57" dur="2000" fill="hold"/>
                                        <p:tgtEl>
                                          <p:spTgt spid="4">
                                            <p:txEl>
                                              <p:pRg st="6" end="6"/>
                                            </p:txEl>
                                          </p:spTgt>
                                        </p:tgtEl>
                                        <p:attrNameLst>
                                          <p:attrName>ppt_w</p:attrName>
                                        </p:attrNameLst>
                                      </p:cBhvr>
                                      <p:tavLst>
                                        <p:tav tm="0" fmla="#ppt_w*sin(2.5*pi*$)">
                                          <p:val>
                                            <p:fltVal val="0"/>
                                          </p:val>
                                        </p:tav>
                                        <p:tav tm="100000">
                                          <p:val>
                                            <p:fltVal val="1"/>
                                          </p:val>
                                        </p:tav>
                                      </p:tavLst>
                                    </p:anim>
                                    <p:anim calcmode="lin" valueType="num">
                                      <p:cBhvr>
                                        <p:cTn id="58" dur="2000" fill="hold"/>
                                        <p:tgtEl>
                                          <p:spTgt spid="4">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59" fill="hold">
                      <p:stCondLst>
                        <p:cond delay="indefinite"/>
                      </p:stCondLst>
                      <p:childTnLst>
                        <p:par>
                          <p:cTn id="60" fill="hold">
                            <p:stCondLst>
                              <p:cond delay="0"/>
                            </p:stCondLst>
                            <p:childTnLst>
                              <p:par>
                                <p:cTn id="61" presetID="45" presetClass="entr" presetSubtype="0" fill="hold" grpId="0" nodeType="clickEffect">
                                  <p:stCondLst>
                                    <p:cond delay="0"/>
                                  </p:stCondLst>
                                  <p:childTnLst>
                                    <p:set>
                                      <p:cBhvr>
                                        <p:cTn id="62" dur="1" fill="hold">
                                          <p:stCondLst>
                                            <p:cond delay="0"/>
                                          </p:stCondLst>
                                        </p:cTn>
                                        <p:tgtEl>
                                          <p:spTgt spid="4">
                                            <p:txEl>
                                              <p:pRg st="7" end="7"/>
                                            </p:txEl>
                                          </p:spTgt>
                                        </p:tgtEl>
                                        <p:attrNameLst>
                                          <p:attrName>style.visibility</p:attrName>
                                        </p:attrNameLst>
                                      </p:cBhvr>
                                      <p:to>
                                        <p:strVal val="visible"/>
                                      </p:to>
                                    </p:set>
                                    <p:animEffect transition="in" filter="fade">
                                      <p:cBhvr>
                                        <p:cTn id="63" dur="2000"/>
                                        <p:tgtEl>
                                          <p:spTgt spid="4">
                                            <p:txEl>
                                              <p:pRg st="7" end="7"/>
                                            </p:txEl>
                                          </p:spTgt>
                                        </p:tgtEl>
                                      </p:cBhvr>
                                    </p:animEffect>
                                    <p:anim calcmode="lin" valueType="num">
                                      <p:cBhvr>
                                        <p:cTn id="64" dur="2000" fill="hold"/>
                                        <p:tgtEl>
                                          <p:spTgt spid="4">
                                            <p:txEl>
                                              <p:pRg st="7" end="7"/>
                                            </p:txEl>
                                          </p:spTgt>
                                        </p:tgtEl>
                                        <p:attrNameLst>
                                          <p:attrName>ppt_w</p:attrName>
                                        </p:attrNameLst>
                                      </p:cBhvr>
                                      <p:tavLst>
                                        <p:tav tm="0" fmla="#ppt_w*sin(2.5*pi*$)">
                                          <p:val>
                                            <p:fltVal val="0"/>
                                          </p:val>
                                        </p:tav>
                                        <p:tav tm="100000">
                                          <p:val>
                                            <p:fltVal val="1"/>
                                          </p:val>
                                        </p:tav>
                                      </p:tavLst>
                                    </p:anim>
                                    <p:anim calcmode="lin" valueType="num">
                                      <p:cBhvr>
                                        <p:cTn id="65" dur="2000" fill="hold"/>
                                        <p:tgtEl>
                                          <p:spTgt spid="4">
                                            <p:txEl>
                                              <p:pRg st="7" end="7"/>
                                            </p:txEl>
                                          </p:spTgt>
                                        </p:tgtEl>
                                        <p:attrNameLst>
                                          <p:attrName>ppt_h</p:attrName>
                                        </p:attrNameLst>
                                      </p:cBhvr>
                                      <p:tavLst>
                                        <p:tav tm="0">
                                          <p:val>
                                            <p:strVal val="#ppt_h"/>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45" presetClass="entr" presetSubtype="0" fill="hold" grpId="0" nodeType="clickEffect">
                                  <p:stCondLst>
                                    <p:cond delay="0"/>
                                  </p:stCondLst>
                                  <p:childTnLst>
                                    <p:set>
                                      <p:cBhvr>
                                        <p:cTn id="69" dur="1" fill="hold">
                                          <p:stCondLst>
                                            <p:cond delay="0"/>
                                          </p:stCondLst>
                                        </p:cTn>
                                        <p:tgtEl>
                                          <p:spTgt spid="4">
                                            <p:txEl>
                                              <p:pRg st="8" end="8"/>
                                            </p:txEl>
                                          </p:spTgt>
                                        </p:tgtEl>
                                        <p:attrNameLst>
                                          <p:attrName>style.visibility</p:attrName>
                                        </p:attrNameLst>
                                      </p:cBhvr>
                                      <p:to>
                                        <p:strVal val="visible"/>
                                      </p:to>
                                    </p:set>
                                    <p:animEffect transition="in" filter="fade">
                                      <p:cBhvr>
                                        <p:cTn id="70" dur="2000"/>
                                        <p:tgtEl>
                                          <p:spTgt spid="4">
                                            <p:txEl>
                                              <p:pRg st="8" end="8"/>
                                            </p:txEl>
                                          </p:spTgt>
                                        </p:tgtEl>
                                      </p:cBhvr>
                                    </p:animEffect>
                                    <p:anim calcmode="lin" valueType="num">
                                      <p:cBhvr>
                                        <p:cTn id="71" dur="2000" fill="hold"/>
                                        <p:tgtEl>
                                          <p:spTgt spid="4">
                                            <p:txEl>
                                              <p:pRg st="8" end="8"/>
                                            </p:txEl>
                                          </p:spTgt>
                                        </p:tgtEl>
                                        <p:attrNameLst>
                                          <p:attrName>ppt_w</p:attrName>
                                        </p:attrNameLst>
                                      </p:cBhvr>
                                      <p:tavLst>
                                        <p:tav tm="0" fmla="#ppt_w*sin(2.5*pi*$)">
                                          <p:val>
                                            <p:fltVal val="0"/>
                                          </p:val>
                                        </p:tav>
                                        <p:tav tm="100000">
                                          <p:val>
                                            <p:fltVal val="1"/>
                                          </p:val>
                                        </p:tav>
                                      </p:tavLst>
                                    </p:anim>
                                    <p:anim calcmode="lin" valueType="num">
                                      <p:cBhvr>
                                        <p:cTn id="72" dur="2000" fill="hold"/>
                                        <p:tgtEl>
                                          <p:spTgt spid="4">
                                            <p:txEl>
                                              <p:pRg st="8" end="8"/>
                                            </p:txEl>
                                          </p:spTgt>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45" presetClass="entr" presetSubtype="0" fill="hold" grpId="0" nodeType="clickEffect">
                                  <p:stCondLst>
                                    <p:cond delay="0"/>
                                  </p:stCondLst>
                                  <p:childTnLst>
                                    <p:set>
                                      <p:cBhvr>
                                        <p:cTn id="76" dur="1" fill="hold">
                                          <p:stCondLst>
                                            <p:cond delay="0"/>
                                          </p:stCondLst>
                                        </p:cTn>
                                        <p:tgtEl>
                                          <p:spTgt spid="4">
                                            <p:txEl>
                                              <p:pRg st="9" end="9"/>
                                            </p:txEl>
                                          </p:spTgt>
                                        </p:tgtEl>
                                        <p:attrNameLst>
                                          <p:attrName>style.visibility</p:attrName>
                                        </p:attrNameLst>
                                      </p:cBhvr>
                                      <p:to>
                                        <p:strVal val="visible"/>
                                      </p:to>
                                    </p:set>
                                    <p:animEffect transition="in" filter="fade">
                                      <p:cBhvr>
                                        <p:cTn id="77" dur="2000"/>
                                        <p:tgtEl>
                                          <p:spTgt spid="4">
                                            <p:txEl>
                                              <p:pRg st="9" end="9"/>
                                            </p:txEl>
                                          </p:spTgt>
                                        </p:tgtEl>
                                      </p:cBhvr>
                                    </p:animEffect>
                                    <p:anim calcmode="lin" valueType="num">
                                      <p:cBhvr>
                                        <p:cTn id="78" dur="2000" fill="hold"/>
                                        <p:tgtEl>
                                          <p:spTgt spid="4">
                                            <p:txEl>
                                              <p:pRg st="9" end="9"/>
                                            </p:txEl>
                                          </p:spTgt>
                                        </p:tgtEl>
                                        <p:attrNameLst>
                                          <p:attrName>ppt_w</p:attrName>
                                        </p:attrNameLst>
                                      </p:cBhvr>
                                      <p:tavLst>
                                        <p:tav tm="0" fmla="#ppt_w*sin(2.5*pi*$)">
                                          <p:val>
                                            <p:fltVal val="0"/>
                                          </p:val>
                                        </p:tav>
                                        <p:tav tm="100000">
                                          <p:val>
                                            <p:fltVal val="1"/>
                                          </p:val>
                                        </p:tav>
                                      </p:tavLst>
                                    </p:anim>
                                    <p:anim calcmode="lin" valueType="num">
                                      <p:cBhvr>
                                        <p:cTn id="79" dur="2000" fill="hold"/>
                                        <p:tgtEl>
                                          <p:spTgt spid="4">
                                            <p:txEl>
                                              <p:pRg st="9" end="9"/>
                                            </p:txEl>
                                          </p:spTgt>
                                        </p:tgtEl>
                                        <p:attrNameLst>
                                          <p:attrName>ppt_h</p:attrName>
                                        </p:attrNameLst>
                                      </p:cBhvr>
                                      <p:tavLst>
                                        <p:tav tm="0">
                                          <p:val>
                                            <p:strVal val="#ppt_h"/>
                                          </p:val>
                                        </p:tav>
                                        <p:tav tm="100000">
                                          <p:val>
                                            <p:strVal val="#ppt_h"/>
                                          </p:val>
                                        </p:tav>
                                      </p:tavLst>
                                    </p:anim>
                                  </p:childTnLst>
                                </p:cTn>
                              </p:par>
                            </p:childTnLst>
                          </p:cTn>
                        </p:par>
                      </p:childTnLst>
                    </p:cTn>
                  </p:par>
                  <p:par>
                    <p:cTn id="80" fill="hold">
                      <p:stCondLst>
                        <p:cond delay="indefinite"/>
                      </p:stCondLst>
                      <p:childTnLst>
                        <p:par>
                          <p:cTn id="81" fill="hold">
                            <p:stCondLst>
                              <p:cond delay="0"/>
                            </p:stCondLst>
                            <p:childTnLst>
                              <p:par>
                                <p:cTn id="82" presetID="45" presetClass="entr" presetSubtype="0" fill="hold" grpId="0" nodeType="clickEffect">
                                  <p:stCondLst>
                                    <p:cond delay="0"/>
                                  </p:stCondLst>
                                  <p:childTnLst>
                                    <p:set>
                                      <p:cBhvr>
                                        <p:cTn id="83" dur="1" fill="hold">
                                          <p:stCondLst>
                                            <p:cond delay="0"/>
                                          </p:stCondLst>
                                        </p:cTn>
                                        <p:tgtEl>
                                          <p:spTgt spid="4">
                                            <p:txEl>
                                              <p:pRg st="10" end="10"/>
                                            </p:txEl>
                                          </p:spTgt>
                                        </p:tgtEl>
                                        <p:attrNameLst>
                                          <p:attrName>style.visibility</p:attrName>
                                        </p:attrNameLst>
                                      </p:cBhvr>
                                      <p:to>
                                        <p:strVal val="visible"/>
                                      </p:to>
                                    </p:set>
                                    <p:animEffect transition="in" filter="fade">
                                      <p:cBhvr>
                                        <p:cTn id="84" dur="2000"/>
                                        <p:tgtEl>
                                          <p:spTgt spid="4">
                                            <p:txEl>
                                              <p:pRg st="10" end="10"/>
                                            </p:txEl>
                                          </p:spTgt>
                                        </p:tgtEl>
                                      </p:cBhvr>
                                    </p:animEffect>
                                    <p:anim calcmode="lin" valueType="num">
                                      <p:cBhvr>
                                        <p:cTn id="85" dur="2000" fill="hold"/>
                                        <p:tgtEl>
                                          <p:spTgt spid="4">
                                            <p:txEl>
                                              <p:pRg st="10" end="10"/>
                                            </p:txEl>
                                          </p:spTgt>
                                        </p:tgtEl>
                                        <p:attrNameLst>
                                          <p:attrName>ppt_w</p:attrName>
                                        </p:attrNameLst>
                                      </p:cBhvr>
                                      <p:tavLst>
                                        <p:tav tm="0" fmla="#ppt_w*sin(2.5*pi*$)">
                                          <p:val>
                                            <p:fltVal val="0"/>
                                          </p:val>
                                        </p:tav>
                                        <p:tav tm="100000">
                                          <p:val>
                                            <p:fltVal val="1"/>
                                          </p:val>
                                        </p:tav>
                                      </p:tavLst>
                                    </p:anim>
                                    <p:anim calcmode="lin" valueType="num">
                                      <p:cBhvr>
                                        <p:cTn id="86" dur="2000" fill="hold"/>
                                        <p:tgtEl>
                                          <p:spTgt spid="4">
                                            <p:txEl>
                                              <p:pRg st="10" end="10"/>
                                            </p:txEl>
                                          </p:spTgt>
                                        </p:tgtEl>
                                        <p:attrNameLst>
                                          <p:attrName>ppt_h</p:attrName>
                                        </p:attrNameLst>
                                      </p:cBhvr>
                                      <p:tavLst>
                                        <p:tav tm="0">
                                          <p:val>
                                            <p:strVal val="#ppt_h"/>
                                          </p:val>
                                        </p:tav>
                                        <p:tav tm="100000">
                                          <p:val>
                                            <p:strVal val="#ppt_h"/>
                                          </p:val>
                                        </p:tav>
                                      </p:tavLst>
                                    </p:anim>
                                  </p:childTnLst>
                                </p:cTn>
                              </p:par>
                            </p:childTnLst>
                          </p:cTn>
                        </p:par>
                      </p:childTnLst>
                    </p:cTn>
                  </p:par>
                  <p:par>
                    <p:cTn id="87" fill="hold">
                      <p:stCondLst>
                        <p:cond delay="indefinite"/>
                      </p:stCondLst>
                      <p:childTnLst>
                        <p:par>
                          <p:cTn id="88" fill="hold">
                            <p:stCondLst>
                              <p:cond delay="0"/>
                            </p:stCondLst>
                            <p:childTnLst>
                              <p:par>
                                <p:cTn id="89" presetID="45" presetClass="entr" presetSubtype="0" fill="hold" grpId="0" nodeType="clickEffect">
                                  <p:stCondLst>
                                    <p:cond delay="0"/>
                                  </p:stCondLst>
                                  <p:childTnLst>
                                    <p:set>
                                      <p:cBhvr>
                                        <p:cTn id="90" dur="1" fill="hold">
                                          <p:stCondLst>
                                            <p:cond delay="0"/>
                                          </p:stCondLst>
                                        </p:cTn>
                                        <p:tgtEl>
                                          <p:spTgt spid="4">
                                            <p:txEl>
                                              <p:pRg st="11" end="11"/>
                                            </p:txEl>
                                          </p:spTgt>
                                        </p:tgtEl>
                                        <p:attrNameLst>
                                          <p:attrName>style.visibility</p:attrName>
                                        </p:attrNameLst>
                                      </p:cBhvr>
                                      <p:to>
                                        <p:strVal val="visible"/>
                                      </p:to>
                                    </p:set>
                                    <p:animEffect transition="in" filter="fade">
                                      <p:cBhvr>
                                        <p:cTn id="91" dur="2000"/>
                                        <p:tgtEl>
                                          <p:spTgt spid="4">
                                            <p:txEl>
                                              <p:pRg st="11" end="11"/>
                                            </p:txEl>
                                          </p:spTgt>
                                        </p:tgtEl>
                                      </p:cBhvr>
                                    </p:animEffect>
                                    <p:anim calcmode="lin" valueType="num">
                                      <p:cBhvr>
                                        <p:cTn id="92" dur="2000" fill="hold"/>
                                        <p:tgtEl>
                                          <p:spTgt spid="4">
                                            <p:txEl>
                                              <p:pRg st="11" end="11"/>
                                            </p:txEl>
                                          </p:spTgt>
                                        </p:tgtEl>
                                        <p:attrNameLst>
                                          <p:attrName>ppt_w</p:attrName>
                                        </p:attrNameLst>
                                      </p:cBhvr>
                                      <p:tavLst>
                                        <p:tav tm="0" fmla="#ppt_w*sin(2.5*pi*$)">
                                          <p:val>
                                            <p:fltVal val="0"/>
                                          </p:val>
                                        </p:tav>
                                        <p:tav tm="100000">
                                          <p:val>
                                            <p:fltVal val="1"/>
                                          </p:val>
                                        </p:tav>
                                      </p:tavLst>
                                    </p:anim>
                                    <p:anim calcmode="lin" valueType="num">
                                      <p:cBhvr>
                                        <p:cTn id="93" dur="2000" fill="hold"/>
                                        <p:tgtEl>
                                          <p:spTgt spid="4">
                                            <p:txEl>
                                              <p:pRg st="11" end="11"/>
                                            </p:txEl>
                                          </p:spTgt>
                                        </p:tgtEl>
                                        <p:attrNameLst>
                                          <p:attrName>ppt_h</p:attrName>
                                        </p:attrNameLst>
                                      </p:cBhvr>
                                      <p:tavLst>
                                        <p:tav tm="0">
                                          <p:val>
                                            <p:strVal val="#ppt_h"/>
                                          </p:val>
                                        </p:tav>
                                        <p:tav tm="100000">
                                          <p:val>
                                            <p:strVal val="#ppt_h"/>
                                          </p:val>
                                        </p:tav>
                                      </p:tavLst>
                                    </p:anim>
                                  </p:childTnLst>
                                </p:cTn>
                              </p:par>
                            </p:childTnLst>
                          </p:cTn>
                        </p:par>
                      </p:childTnLst>
                    </p:cTn>
                  </p:par>
                  <p:par>
                    <p:cTn id="94" fill="hold">
                      <p:stCondLst>
                        <p:cond delay="indefinite"/>
                      </p:stCondLst>
                      <p:childTnLst>
                        <p:par>
                          <p:cTn id="95" fill="hold">
                            <p:stCondLst>
                              <p:cond delay="0"/>
                            </p:stCondLst>
                            <p:childTnLst>
                              <p:par>
                                <p:cTn id="96" presetID="45" presetClass="entr" presetSubtype="0" fill="hold" grpId="0" nodeType="clickEffect">
                                  <p:stCondLst>
                                    <p:cond delay="0"/>
                                  </p:stCondLst>
                                  <p:childTnLst>
                                    <p:set>
                                      <p:cBhvr>
                                        <p:cTn id="97" dur="1" fill="hold">
                                          <p:stCondLst>
                                            <p:cond delay="0"/>
                                          </p:stCondLst>
                                        </p:cTn>
                                        <p:tgtEl>
                                          <p:spTgt spid="4">
                                            <p:txEl>
                                              <p:pRg st="12" end="12"/>
                                            </p:txEl>
                                          </p:spTgt>
                                        </p:tgtEl>
                                        <p:attrNameLst>
                                          <p:attrName>style.visibility</p:attrName>
                                        </p:attrNameLst>
                                      </p:cBhvr>
                                      <p:to>
                                        <p:strVal val="visible"/>
                                      </p:to>
                                    </p:set>
                                    <p:animEffect transition="in" filter="fade">
                                      <p:cBhvr>
                                        <p:cTn id="98" dur="2000"/>
                                        <p:tgtEl>
                                          <p:spTgt spid="4">
                                            <p:txEl>
                                              <p:pRg st="12" end="12"/>
                                            </p:txEl>
                                          </p:spTgt>
                                        </p:tgtEl>
                                      </p:cBhvr>
                                    </p:animEffect>
                                    <p:anim calcmode="lin" valueType="num">
                                      <p:cBhvr>
                                        <p:cTn id="99" dur="2000" fill="hold"/>
                                        <p:tgtEl>
                                          <p:spTgt spid="4">
                                            <p:txEl>
                                              <p:pRg st="12" end="12"/>
                                            </p:txEl>
                                          </p:spTgt>
                                        </p:tgtEl>
                                        <p:attrNameLst>
                                          <p:attrName>ppt_w</p:attrName>
                                        </p:attrNameLst>
                                      </p:cBhvr>
                                      <p:tavLst>
                                        <p:tav tm="0" fmla="#ppt_w*sin(2.5*pi*$)">
                                          <p:val>
                                            <p:fltVal val="0"/>
                                          </p:val>
                                        </p:tav>
                                        <p:tav tm="100000">
                                          <p:val>
                                            <p:fltVal val="1"/>
                                          </p:val>
                                        </p:tav>
                                      </p:tavLst>
                                    </p:anim>
                                    <p:anim calcmode="lin" valueType="num">
                                      <p:cBhvr>
                                        <p:cTn id="100" dur="2000" fill="hold"/>
                                        <p:tgtEl>
                                          <p:spTgt spid="4">
                                            <p:txEl>
                                              <p:pRg st="12" end="12"/>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lstStyle/>
          <a:p>
            <a:r>
              <a:rPr lang="ar-SA" dirty="0"/>
              <a:t>خاصة لمن ابتلي بسحر مأكول أو مشروب ليساعد على خروجه من الجوف بإذن الله تعالى.</a:t>
            </a:r>
            <a:endParaRPr lang="en-US" dirty="0"/>
          </a:p>
          <a:p>
            <a:r>
              <a:rPr lang="ar-SA" dirty="0"/>
              <a:t>فقد قال رسول الله صلى الله عليه وسلم: (عليكم بالسنا والسنوت فإن فيها شفاء من كل داء إلا السام. قيل يا رسول الله وما السام، قال: الموت </a:t>
            </a:r>
            <a:r>
              <a:rPr lang="ar-SA" dirty="0" smtClean="0"/>
              <a:t>).</a:t>
            </a:r>
            <a:r>
              <a:rPr lang="ar-SA" dirty="0"/>
              <a:t> صحيح أخرجه ابن ماجة برقم 3457.</a:t>
            </a:r>
            <a:endParaRPr lang="en-US" dirty="0"/>
          </a:p>
          <a:p>
            <a:endParaRPr lang="en-US" dirty="0"/>
          </a:p>
          <a:p>
            <a:r>
              <a:rPr lang="ar-SA" dirty="0"/>
              <a:t>وكذلك الشرب من ماء البحر سبع غرفات باليد وخاصة في الصباح بعد صلاة الفجر قبل </a:t>
            </a:r>
            <a:r>
              <a:rPr lang="ar-SA" dirty="0" smtClean="0"/>
              <a:t>تلوث ماء البحر.</a:t>
            </a:r>
            <a:endParaRPr lang="en-US" dirty="0"/>
          </a:p>
          <a:p>
            <a:r>
              <a:rPr lang="ar-SA" dirty="0" smtClean="0"/>
              <a:t>-</a:t>
            </a:r>
            <a:endParaRPr lang="ar-YE" dirty="0"/>
          </a:p>
        </p:txBody>
      </p:sp>
      <p:sp>
        <p:nvSpPr>
          <p:cNvPr id="3" name="عنوان 2"/>
          <p:cNvSpPr>
            <a:spLocks noGrp="1"/>
          </p:cNvSpPr>
          <p:nvPr>
            <p:ph type="title"/>
          </p:nvPr>
        </p:nvSpPr>
        <p:spPr/>
        <p:txBody>
          <a:bodyPr/>
          <a:lstStyle/>
          <a:p>
            <a:r>
              <a:rPr lang="ar-SA" dirty="0"/>
              <a:t>التداوي بالسنا</a:t>
            </a: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1776687550"/>
      </p:ext>
    </p:extLst>
  </p:cSld>
  <p:clrMapOvr>
    <a:masterClrMapping/>
  </p:clrMapOvr>
  <mc:AlternateContent xmlns:mc="http://schemas.openxmlformats.org/markup-compatibility/2006" xmlns:p14="http://schemas.microsoft.com/office/powerpoint/2010/main">
    <mc:Choice Requires="p14">
      <p:transition spd="slow" p14:dur="2000" advTm="20456"/>
    </mc:Choice>
    <mc:Fallback xmlns="">
      <p:transition spd="slow" advTm="20456"/>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 calcmode="lin" valueType="num">
                                      <p:cBhvr>
                                        <p:cTn id="14"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grpId="0" nodeType="clickEffect">
                                  <p:stCondLst>
                                    <p:cond delay="0"/>
                                  </p:stCondLst>
                                  <p:childTnLst>
                                    <p:set>
                                      <p:cBhvr>
                                        <p:cTn id="21" dur="1" fill="hold">
                                          <p:stCondLst>
                                            <p:cond delay="0"/>
                                          </p:stCondLst>
                                        </p:cTn>
                                        <p:tgtEl>
                                          <p:spTgt spid="2">
                                            <p:txEl>
                                              <p:pRg st="1" end="1"/>
                                            </p:txEl>
                                          </p:spTgt>
                                        </p:tgtEl>
                                        <p:attrNameLst>
                                          <p:attrName>style.visibility</p:attrName>
                                        </p:attrNameLst>
                                      </p:cBhvr>
                                      <p:to>
                                        <p:strVal val="visible"/>
                                      </p:to>
                                    </p:set>
                                    <p:anim calcmode="lin" valueType="num">
                                      <p:cBhvr>
                                        <p:cTn id="22"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23" dur="1000" fill="hold"/>
                                        <p:tgtEl>
                                          <p:spTgt spid="2">
                                            <p:txEl>
                                              <p:pRg st="1" end="1"/>
                                            </p:txEl>
                                          </p:spTgt>
                                        </p:tgtEl>
                                        <p:attrNameLst>
                                          <p:attrName>ppt_h</p:attrName>
                                        </p:attrNameLst>
                                      </p:cBhvr>
                                      <p:tavLst>
                                        <p:tav tm="0">
                                          <p:val>
                                            <p:fltVal val="0"/>
                                          </p:val>
                                        </p:tav>
                                        <p:tav tm="100000">
                                          <p:val>
                                            <p:strVal val="#ppt_h"/>
                                          </p:val>
                                        </p:tav>
                                      </p:tavLst>
                                    </p:anim>
                                    <p:anim calcmode="lin" valueType="num">
                                      <p:cBhvr>
                                        <p:cTn id="24" dur="1000" fill="hold"/>
                                        <p:tgtEl>
                                          <p:spTgt spid="2">
                                            <p:txEl>
                                              <p:pRg st="1" end="1"/>
                                            </p:txEl>
                                          </p:spTgt>
                                        </p:tgtEl>
                                        <p:attrNameLst>
                                          <p:attrName>style.rotation</p:attrName>
                                        </p:attrNameLst>
                                      </p:cBhvr>
                                      <p:tavLst>
                                        <p:tav tm="0">
                                          <p:val>
                                            <p:fltVal val="90"/>
                                          </p:val>
                                        </p:tav>
                                        <p:tav tm="100000">
                                          <p:val>
                                            <p:fltVal val="0"/>
                                          </p:val>
                                        </p:tav>
                                      </p:tavLst>
                                    </p:anim>
                                    <p:animEffect transition="in" filter="fade">
                                      <p:cBhvr>
                                        <p:cTn id="25" dur="1000"/>
                                        <p:tgtEl>
                                          <p:spTgt spid="2">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childTnLst>
                                    <p:set>
                                      <p:cBhvr>
                                        <p:cTn id="29" dur="1" fill="hold">
                                          <p:stCondLst>
                                            <p:cond delay="0"/>
                                          </p:stCondLst>
                                        </p:cTn>
                                        <p:tgtEl>
                                          <p:spTgt spid="2">
                                            <p:txEl>
                                              <p:pRg st="3" end="3"/>
                                            </p:txEl>
                                          </p:spTgt>
                                        </p:tgtEl>
                                        <p:attrNameLst>
                                          <p:attrName>style.visibility</p:attrName>
                                        </p:attrNameLst>
                                      </p:cBhvr>
                                      <p:to>
                                        <p:strVal val="visible"/>
                                      </p:to>
                                    </p:set>
                                    <p:anim calcmode="lin" valueType="num">
                                      <p:cBhvr>
                                        <p:cTn id="30"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31" dur="1000" fill="hold"/>
                                        <p:tgtEl>
                                          <p:spTgt spid="2">
                                            <p:txEl>
                                              <p:pRg st="3" end="3"/>
                                            </p:txEl>
                                          </p:spTgt>
                                        </p:tgtEl>
                                        <p:attrNameLst>
                                          <p:attrName>ppt_h</p:attrName>
                                        </p:attrNameLst>
                                      </p:cBhvr>
                                      <p:tavLst>
                                        <p:tav tm="0">
                                          <p:val>
                                            <p:fltVal val="0"/>
                                          </p:val>
                                        </p:tav>
                                        <p:tav tm="100000">
                                          <p:val>
                                            <p:strVal val="#ppt_h"/>
                                          </p:val>
                                        </p:tav>
                                      </p:tavLst>
                                    </p:anim>
                                    <p:anim calcmode="lin" valueType="num">
                                      <p:cBhvr>
                                        <p:cTn id="32" dur="1000" fill="hold"/>
                                        <p:tgtEl>
                                          <p:spTgt spid="2">
                                            <p:txEl>
                                              <p:pRg st="3" end="3"/>
                                            </p:txEl>
                                          </p:spTgt>
                                        </p:tgtEl>
                                        <p:attrNameLst>
                                          <p:attrName>style.rotation</p:attrName>
                                        </p:attrNameLst>
                                      </p:cBhvr>
                                      <p:tavLst>
                                        <p:tav tm="0">
                                          <p:val>
                                            <p:fltVal val="90"/>
                                          </p:val>
                                        </p:tav>
                                        <p:tav tm="100000">
                                          <p:val>
                                            <p:fltVal val="0"/>
                                          </p:val>
                                        </p:tav>
                                      </p:tavLst>
                                    </p:anim>
                                    <p:animEffect transition="in" filter="fade">
                                      <p:cBhvr>
                                        <p:cTn id="33" dur="1000"/>
                                        <p:tgtEl>
                                          <p:spTgt spid="2">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2">
                                            <p:txEl>
                                              <p:pRg st="4" end="4"/>
                                            </p:txEl>
                                          </p:spTgt>
                                        </p:tgtEl>
                                        <p:attrNameLst>
                                          <p:attrName>style.visibility</p:attrName>
                                        </p:attrNameLst>
                                      </p:cBhvr>
                                      <p:to>
                                        <p:strVal val="visible"/>
                                      </p:to>
                                    </p:set>
                                    <p:anim calcmode="lin" valueType="num">
                                      <p:cBhvr>
                                        <p:cTn id="38" dur="1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39" dur="1000" fill="hold"/>
                                        <p:tgtEl>
                                          <p:spTgt spid="2">
                                            <p:txEl>
                                              <p:pRg st="4" end="4"/>
                                            </p:txEl>
                                          </p:spTgt>
                                        </p:tgtEl>
                                        <p:attrNameLst>
                                          <p:attrName>ppt_h</p:attrName>
                                        </p:attrNameLst>
                                      </p:cBhvr>
                                      <p:tavLst>
                                        <p:tav tm="0">
                                          <p:val>
                                            <p:fltVal val="0"/>
                                          </p:val>
                                        </p:tav>
                                        <p:tav tm="100000">
                                          <p:val>
                                            <p:strVal val="#ppt_h"/>
                                          </p:val>
                                        </p:tav>
                                      </p:tavLst>
                                    </p:anim>
                                    <p:anim calcmode="lin" valueType="num">
                                      <p:cBhvr>
                                        <p:cTn id="40" dur="1000" fill="hold"/>
                                        <p:tgtEl>
                                          <p:spTgt spid="2">
                                            <p:txEl>
                                              <p:pRg st="4" end="4"/>
                                            </p:txEl>
                                          </p:spTgt>
                                        </p:tgtEl>
                                        <p:attrNameLst>
                                          <p:attrName>style.rotation</p:attrName>
                                        </p:attrNameLst>
                                      </p:cBhvr>
                                      <p:tavLst>
                                        <p:tav tm="0">
                                          <p:val>
                                            <p:fltVal val="90"/>
                                          </p:val>
                                        </p:tav>
                                        <p:tav tm="100000">
                                          <p:val>
                                            <p:fltVal val="0"/>
                                          </p:val>
                                        </p:tav>
                                      </p:tavLst>
                                    </p:anim>
                                    <p:animEffect transition="in" filter="fade">
                                      <p:cBhvr>
                                        <p:cTn id="41" dur="1000"/>
                                        <p:tgtEl>
                                          <p:spTgt spid="2">
                                            <p:txEl>
                                              <p:pRg st="4" end="4"/>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1" nodeType="clickEffect">
                                  <p:stCondLst>
                                    <p:cond delay="0"/>
                                  </p:stCondLst>
                                  <p:childTnLst>
                                    <p:set>
                                      <p:cBhvr>
                                        <p:cTn id="45" dur="1" fill="hold">
                                          <p:stCondLst>
                                            <p:cond delay="0"/>
                                          </p:stCondLst>
                                        </p:cTn>
                                        <p:tgtEl>
                                          <p:spTgt spid="2">
                                            <p:txEl>
                                              <p:pRg st="0" end="0"/>
                                            </p:txEl>
                                          </p:spTgt>
                                        </p:tgtEl>
                                        <p:attrNameLst>
                                          <p:attrName>style.visibility</p:attrName>
                                        </p:attrNameLst>
                                      </p:cBhvr>
                                      <p:to>
                                        <p:strVal val="visible"/>
                                      </p:to>
                                    </p:set>
                                    <p:anim calcmode="lin" valueType="num">
                                      <p:cBhvr additive="base">
                                        <p:cTn id="46"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grpId="1" nodeType="clickEffect">
                                  <p:stCondLst>
                                    <p:cond delay="0"/>
                                  </p:stCondLst>
                                  <p:childTnLst>
                                    <p:set>
                                      <p:cBhvr>
                                        <p:cTn id="51" dur="1" fill="hold">
                                          <p:stCondLst>
                                            <p:cond delay="0"/>
                                          </p:stCondLst>
                                        </p:cTn>
                                        <p:tgtEl>
                                          <p:spTgt spid="2">
                                            <p:txEl>
                                              <p:pRg st="1" end="1"/>
                                            </p:txEl>
                                          </p:spTgt>
                                        </p:tgtEl>
                                        <p:attrNameLst>
                                          <p:attrName>style.visibility</p:attrName>
                                        </p:attrNameLst>
                                      </p:cBhvr>
                                      <p:to>
                                        <p:strVal val="visible"/>
                                      </p:to>
                                    </p:set>
                                    <p:anim calcmode="lin" valueType="num">
                                      <p:cBhvr additive="base">
                                        <p:cTn id="52"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1" nodeType="clickEffect">
                                  <p:stCondLst>
                                    <p:cond delay="0"/>
                                  </p:stCondLst>
                                  <p:childTnLst>
                                    <p:set>
                                      <p:cBhvr>
                                        <p:cTn id="57" dur="1" fill="hold">
                                          <p:stCondLst>
                                            <p:cond delay="0"/>
                                          </p:stCondLst>
                                        </p:cTn>
                                        <p:tgtEl>
                                          <p:spTgt spid="2">
                                            <p:txEl>
                                              <p:pRg st="3" end="3"/>
                                            </p:txEl>
                                          </p:spTgt>
                                        </p:tgtEl>
                                        <p:attrNameLst>
                                          <p:attrName>style.visibility</p:attrName>
                                        </p:attrNameLst>
                                      </p:cBhvr>
                                      <p:to>
                                        <p:strVal val="visible"/>
                                      </p:to>
                                    </p:set>
                                    <p:anim calcmode="lin" valueType="num">
                                      <p:cBhvr additive="base">
                                        <p:cTn id="58"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1" nodeType="clickEffect">
                                  <p:stCondLst>
                                    <p:cond delay="0"/>
                                  </p:stCondLst>
                                  <p:childTnLst>
                                    <p:set>
                                      <p:cBhvr>
                                        <p:cTn id="63" dur="1" fill="hold">
                                          <p:stCondLst>
                                            <p:cond delay="0"/>
                                          </p:stCondLst>
                                        </p:cTn>
                                        <p:tgtEl>
                                          <p:spTgt spid="2">
                                            <p:txEl>
                                              <p:pRg st="4" end="4"/>
                                            </p:txEl>
                                          </p:spTgt>
                                        </p:tgtEl>
                                        <p:attrNameLst>
                                          <p:attrName>style.visibility</p:attrName>
                                        </p:attrNameLst>
                                      </p:cBhvr>
                                      <p:to>
                                        <p:strVal val="visible"/>
                                      </p:to>
                                    </p:set>
                                    <p:anim calcmode="lin" valueType="num">
                                      <p:cBhvr additive="base">
                                        <p:cTn id="64"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2" grpId="1" build="p"/>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lstStyle/>
          <a:p>
            <a:r>
              <a:rPr lang="ar-SA" dirty="0"/>
              <a:t>ففي الصحيحين من حديث أنس رضي الله عنه أن النبي صلى الله عليه وسلم قال: (خير ما تداويتم به الحجامة) وقد احتجم النبي صلى الله عليه وسلم وأعطى الحجام أجره.</a:t>
            </a:r>
            <a:endParaRPr lang="en-US" dirty="0"/>
          </a:p>
          <a:p>
            <a:r>
              <a:rPr lang="ar-SA" dirty="0"/>
              <a:t>وأفضل وقت للحجامة: السابع عشر والتاسع عشر والحادي والعشرين. لقول النبي صلى الله عليه وسلم: (من احتجم لسبع عشرة وتسع عشرة وإحدى وعشرين كان له شفاء من كل داء ).</a:t>
            </a:r>
            <a:endParaRPr lang="en-US" dirty="0"/>
          </a:p>
          <a:p>
            <a:r>
              <a:rPr lang="ar-SA" dirty="0"/>
              <a:t>- صحيح الجامع للألباني (2/1035) رقم الحديث 5968.</a:t>
            </a:r>
            <a:endParaRPr lang="en-US" dirty="0"/>
          </a:p>
          <a:p>
            <a:endParaRPr lang="ar-YE" dirty="0"/>
          </a:p>
        </p:txBody>
      </p:sp>
      <p:sp>
        <p:nvSpPr>
          <p:cNvPr id="3" name="عنوان 2"/>
          <p:cNvSpPr>
            <a:spLocks noGrp="1"/>
          </p:cNvSpPr>
          <p:nvPr>
            <p:ph type="title"/>
          </p:nvPr>
        </p:nvSpPr>
        <p:spPr/>
        <p:txBody>
          <a:bodyPr/>
          <a:lstStyle/>
          <a:p>
            <a:r>
              <a:rPr lang="ar-SA" dirty="0"/>
              <a:t>التداوي بالحجامة</a:t>
            </a: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686733655"/>
      </p:ext>
    </p:extLst>
  </p:cSld>
  <p:clrMapOvr>
    <a:masterClrMapping/>
  </p:clrMapOvr>
  <mc:AlternateContent xmlns:mc="http://schemas.openxmlformats.org/markup-compatibility/2006" xmlns:p14="http://schemas.microsoft.com/office/powerpoint/2010/main">
    <mc:Choice Requires="p14">
      <p:transition spd="slow" p14:dur="2000" advTm="8682"/>
    </mc:Choice>
    <mc:Fallback xmlns="">
      <p:transition spd="slow" advTm="868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3"/>
                                        </p:tgtEl>
                                        <p:attrNameLst>
                                          <p:attrName>ppt_x</p:attrName>
                                          <p:attrName>ppt_y</p:attrName>
                                        </p:attrNameLst>
                                      </p:cBhvr>
                                    </p:animMotion>
                                    <p:animRot by="1500000">
                                      <p:cBhvr>
                                        <p:cTn id="7" dur="125" fill="hold">
                                          <p:stCondLst>
                                            <p:cond delay="0"/>
                                          </p:stCondLst>
                                        </p:cTn>
                                        <p:tgtEl>
                                          <p:spTgt spid="3"/>
                                        </p:tgtEl>
                                        <p:attrNameLst>
                                          <p:attrName>r</p:attrName>
                                        </p:attrNameLst>
                                      </p:cBhvr>
                                    </p:animRot>
                                    <p:animRot by="-1500000">
                                      <p:cBhvr>
                                        <p:cTn id="8" dur="125" fill="hold">
                                          <p:stCondLst>
                                            <p:cond delay="125"/>
                                          </p:stCondLst>
                                        </p:cTn>
                                        <p:tgtEl>
                                          <p:spTgt spid="3"/>
                                        </p:tgtEl>
                                        <p:attrNameLst>
                                          <p:attrName>r</p:attrName>
                                        </p:attrNameLst>
                                      </p:cBhvr>
                                    </p:animRot>
                                    <p:animRot by="-1500000">
                                      <p:cBhvr>
                                        <p:cTn id="9" dur="125" fill="hold">
                                          <p:stCondLst>
                                            <p:cond delay="250"/>
                                          </p:stCondLst>
                                        </p:cTn>
                                        <p:tgtEl>
                                          <p:spTgt spid="3"/>
                                        </p:tgtEl>
                                        <p:attrNameLst>
                                          <p:attrName>r</p:attrName>
                                        </p:attrNameLst>
                                      </p:cBhvr>
                                    </p:animRot>
                                    <p:animRot by="1500000">
                                      <p:cBhvr>
                                        <p:cTn id="10" dur="125" fill="hold">
                                          <p:stCondLst>
                                            <p:cond delay="375"/>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grpId="0" nodeType="clickEffect">
                                  <p:stCondLst>
                                    <p:cond delay="0"/>
                                  </p:stCondLst>
                                  <p:childTnLst>
                                    <p:animRot by="21600000">
                                      <p:cBhvr>
                                        <p:cTn id="14" dur="2000" fill="hold"/>
                                        <p:tgtEl>
                                          <p:spTgt spid="2">
                                            <p:txEl>
                                              <p:pRg st="0" end="0"/>
                                            </p:txEl>
                                          </p:spTgt>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8" presetClass="emph" presetSubtype="0" fill="hold" grpId="0" nodeType="clickEffect">
                                  <p:stCondLst>
                                    <p:cond delay="0"/>
                                  </p:stCondLst>
                                  <p:childTnLst>
                                    <p:animRot by="21600000">
                                      <p:cBhvr>
                                        <p:cTn id="18" dur="2000" fill="hold"/>
                                        <p:tgtEl>
                                          <p:spTgt spid="2">
                                            <p:txEl>
                                              <p:pRg st="1" end="1"/>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8" presetClass="emph" presetSubtype="0" fill="hold" grpId="0" nodeType="clickEffect">
                                  <p:stCondLst>
                                    <p:cond delay="0"/>
                                  </p:stCondLst>
                                  <p:childTnLst>
                                    <p:animRot by="21600000">
                                      <p:cBhvr>
                                        <p:cTn id="22" dur="2000" fill="hold"/>
                                        <p:tgtEl>
                                          <p:spTgt spid="2">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normAutofit fontScale="92500" lnSpcReduction="10000"/>
          </a:bodyPr>
          <a:lstStyle/>
          <a:p>
            <a:r>
              <a:rPr lang="ar-SA" dirty="0"/>
              <a:t>اعلم بأن الصدقة تطفئ غضي الرب. فعن أبي سعيد الخدري رضي الله عنه قال: قال رسول الله صلى الله عليه وسلم: (صدقة السر تطفئ عضب الرب </a:t>
            </a:r>
            <a:r>
              <a:rPr lang="ar-SA" dirty="0" smtClean="0"/>
              <a:t>).</a:t>
            </a:r>
            <a:r>
              <a:rPr lang="ar-SA" dirty="0"/>
              <a:t> صحيح الجامع برقم 3759.</a:t>
            </a:r>
            <a:endParaRPr lang="en-US" dirty="0"/>
          </a:p>
          <a:p>
            <a:endParaRPr lang="en-US" dirty="0"/>
          </a:p>
          <a:p>
            <a:r>
              <a:rPr lang="ar-SA" dirty="0"/>
              <a:t>كما أن الصدقة من أسباب الشفاء، ففي الحديث: قال صلى الله عليه وسلم: (داووا مرضاكم بالصدقة ). - صحيح الجامع 235.</a:t>
            </a:r>
            <a:endParaRPr lang="en-US" dirty="0"/>
          </a:p>
          <a:p>
            <a:endParaRPr lang="en-US" dirty="0"/>
          </a:p>
          <a:p>
            <a:r>
              <a:rPr lang="ar-SA" dirty="0"/>
              <a:t>وهي سبب عظيم في وقاية المتصدق من الآفات والكروب.</a:t>
            </a:r>
            <a:endParaRPr lang="en-US" dirty="0"/>
          </a:p>
          <a:p>
            <a:r>
              <a:rPr lang="ar-SA" dirty="0"/>
              <a:t> فعن أنس بن مالك رضي الله عنه قال: قال رسول الله صلى الله عليه وسلم: (صانع المعروف تقي مصارع السوء والآفات </a:t>
            </a:r>
            <a:r>
              <a:rPr lang="ar-SA" dirty="0" err="1"/>
              <a:t>والهلكات</a:t>
            </a:r>
            <a:r>
              <a:rPr lang="ar-SA" dirty="0"/>
              <a:t> ).</a:t>
            </a:r>
            <a:endParaRPr lang="en-US" dirty="0"/>
          </a:p>
          <a:p>
            <a:r>
              <a:rPr lang="ar-SA" dirty="0"/>
              <a:t>- </a:t>
            </a:r>
            <a:r>
              <a:rPr lang="ar-SA" dirty="0" smtClean="0"/>
              <a:t>- </a:t>
            </a:r>
            <a:r>
              <a:rPr lang="ar-SA" dirty="0"/>
              <a:t>صحيح الجامع برقم 3759.</a:t>
            </a:r>
            <a:endParaRPr lang="en-US" dirty="0"/>
          </a:p>
          <a:p>
            <a:endParaRPr lang="ar-YE" dirty="0"/>
          </a:p>
        </p:txBody>
      </p:sp>
      <p:sp>
        <p:nvSpPr>
          <p:cNvPr id="3" name="عنوان 2"/>
          <p:cNvSpPr>
            <a:spLocks noGrp="1"/>
          </p:cNvSpPr>
          <p:nvPr>
            <p:ph type="title"/>
          </p:nvPr>
        </p:nvSpPr>
        <p:spPr/>
        <p:txBody>
          <a:bodyPr/>
          <a:lstStyle/>
          <a:p>
            <a:r>
              <a:rPr lang="ar-SA" dirty="0"/>
              <a:t>التداوي بالصدقة</a:t>
            </a: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3458117025"/>
      </p:ext>
    </p:extLst>
  </p:cSld>
  <p:clrMapOvr>
    <a:masterClrMapping/>
  </p:clrMapOvr>
  <mc:AlternateContent xmlns:mc="http://schemas.openxmlformats.org/markup-compatibility/2006" xmlns:p14="http://schemas.microsoft.com/office/powerpoint/2010/main">
    <mc:Choice Requires="p14">
      <p:transition spd="slow" p14:dur="2000" advTm="16989"/>
    </mc:Choice>
    <mc:Fallback xmlns="">
      <p:transition spd="slow" advTm="1698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grpId="0"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Effect transition="in" filter="fade">
                                      <p:cBhvr>
                                        <p:cTn id="25" dur="2000"/>
                                        <p:tgtEl>
                                          <p:spTgt spid="2">
                                            <p:txEl>
                                              <p:pRg st="0" end="0"/>
                                            </p:txEl>
                                          </p:spTgt>
                                        </p:tgtEl>
                                      </p:cBhvr>
                                    </p:animEffect>
                                    <p:anim calcmode="lin" valueType="num">
                                      <p:cBhvr>
                                        <p:cTn id="26"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27"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45" presetClass="entr" presetSubtype="0" fill="hold" grpId="0" nodeType="clickEffect">
                                  <p:stCondLst>
                                    <p:cond delay="0"/>
                                  </p:stCondLst>
                                  <p:childTnLst>
                                    <p:set>
                                      <p:cBhvr>
                                        <p:cTn id="31" dur="1" fill="hold">
                                          <p:stCondLst>
                                            <p:cond delay="0"/>
                                          </p:stCondLst>
                                        </p:cTn>
                                        <p:tgtEl>
                                          <p:spTgt spid="2">
                                            <p:txEl>
                                              <p:pRg st="2" end="2"/>
                                            </p:txEl>
                                          </p:spTgt>
                                        </p:tgtEl>
                                        <p:attrNameLst>
                                          <p:attrName>style.visibility</p:attrName>
                                        </p:attrNameLst>
                                      </p:cBhvr>
                                      <p:to>
                                        <p:strVal val="visible"/>
                                      </p:to>
                                    </p:set>
                                    <p:animEffect transition="in" filter="fade">
                                      <p:cBhvr>
                                        <p:cTn id="32" dur="2000"/>
                                        <p:tgtEl>
                                          <p:spTgt spid="2">
                                            <p:txEl>
                                              <p:pRg st="2" end="2"/>
                                            </p:txEl>
                                          </p:spTgt>
                                        </p:tgtEl>
                                      </p:cBhvr>
                                    </p:animEffect>
                                    <p:anim calcmode="lin" valueType="num">
                                      <p:cBhvr>
                                        <p:cTn id="33" dur="2000" fill="hold"/>
                                        <p:tgtEl>
                                          <p:spTgt spid="2">
                                            <p:txEl>
                                              <p:pRg st="2" end="2"/>
                                            </p:txEl>
                                          </p:spTgt>
                                        </p:tgtEl>
                                        <p:attrNameLst>
                                          <p:attrName>ppt_w</p:attrName>
                                        </p:attrNameLst>
                                      </p:cBhvr>
                                      <p:tavLst>
                                        <p:tav tm="0" fmla="#ppt_w*sin(2.5*pi*$)">
                                          <p:val>
                                            <p:fltVal val="0"/>
                                          </p:val>
                                        </p:tav>
                                        <p:tav tm="100000">
                                          <p:val>
                                            <p:fltVal val="1"/>
                                          </p:val>
                                        </p:tav>
                                      </p:tavLst>
                                    </p:anim>
                                    <p:anim calcmode="lin" valueType="num">
                                      <p:cBhvr>
                                        <p:cTn id="34" dur="2000" fill="hold"/>
                                        <p:tgtEl>
                                          <p:spTgt spid="2">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45" presetClass="entr" presetSubtype="0" fill="hold" grpId="0" nodeType="clickEffect">
                                  <p:stCondLst>
                                    <p:cond delay="0"/>
                                  </p:stCondLst>
                                  <p:childTnLst>
                                    <p:set>
                                      <p:cBhvr>
                                        <p:cTn id="38" dur="1" fill="hold">
                                          <p:stCondLst>
                                            <p:cond delay="0"/>
                                          </p:stCondLst>
                                        </p:cTn>
                                        <p:tgtEl>
                                          <p:spTgt spid="2">
                                            <p:txEl>
                                              <p:pRg st="4" end="4"/>
                                            </p:txEl>
                                          </p:spTgt>
                                        </p:tgtEl>
                                        <p:attrNameLst>
                                          <p:attrName>style.visibility</p:attrName>
                                        </p:attrNameLst>
                                      </p:cBhvr>
                                      <p:to>
                                        <p:strVal val="visible"/>
                                      </p:to>
                                    </p:set>
                                    <p:animEffect transition="in" filter="fade">
                                      <p:cBhvr>
                                        <p:cTn id="39" dur="2000"/>
                                        <p:tgtEl>
                                          <p:spTgt spid="2">
                                            <p:txEl>
                                              <p:pRg st="4" end="4"/>
                                            </p:txEl>
                                          </p:spTgt>
                                        </p:tgtEl>
                                      </p:cBhvr>
                                    </p:animEffect>
                                    <p:anim calcmode="lin" valueType="num">
                                      <p:cBhvr>
                                        <p:cTn id="40" dur="2000" fill="hold"/>
                                        <p:tgtEl>
                                          <p:spTgt spid="2">
                                            <p:txEl>
                                              <p:pRg st="4" end="4"/>
                                            </p:txEl>
                                          </p:spTgt>
                                        </p:tgtEl>
                                        <p:attrNameLst>
                                          <p:attrName>ppt_w</p:attrName>
                                        </p:attrNameLst>
                                      </p:cBhvr>
                                      <p:tavLst>
                                        <p:tav tm="0" fmla="#ppt_w*sin(2.5*pi*$)">
                                          <p:val>
                                            <p:fltVal val="0"/>
                                          </p:val>
                                        </p:tav>
                                        <p:tav tm="100000">
                                          <p:val>
                                            <p:fltVal val="1"/>
                                          </p:val>
                                        </p:tav>
                                      </p:tavLst>
                                    </p:anim>
                                    <p:anim calcmode="lin" valueType="num">
                                      <p:cBhvr>
                                        <p:cTn id="41" dur="2000" fill="hold"/>
                                        <p:tgtEl>
                                          <p:spTgt spid="2">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45" presetClass="entr" presetSubtype="0" fill="hold" grpId="0" nodeType="clickEffect">
                                  <p:stCondLst>
                                    <p:cond delay="0"/>
                                  </p:stCondLst>
                                  <p:childTnLst>
                                    <p:set>
                                      <p:cBhvr>
                                        <p:cTn id="45" dur="1" fill="hold">
                                          <p:stCondLst>
                                            <p:cond delay="0"/>
                                          </p:stCondLst>
                                        </p:cTn>
                                        <p:tgtEl>
                                          <p:spTgt spid="2">
                                            <p:txEl>
                                              <p:pRg st="5" end="5"/>
                                            </p:txEl>
                                          </p:spTgt>
                                        </p:tgtEl>
                                        <p:attrNameLst>
                                          <p:attrName>style.visibility</p:attrName>
                                        </p:attrNameLst>
                                      </p:cBhvr>
                                      <p:to>
                                        <p:strVal val="visible"/>
                                      </p:to>
                                    </p:set>
                                    <p:animEffect transition="in" filter="fade">
                                      <p:cBhvr>
                                        <p:cTn id="46" dur="2000"/>
                                        <p:tgtEl>
                                          <p:spTgt spid="2">
                                            <p:txEl>
                                              <p:pRg st="5" end="5"/>
                                            </p:txEl>
                                          </p:spTgt>
                                        </p:tgtEl>
                                      </p:cBhvr>
                                    </p:animEffect>
                                    <p:anim calcmode="lin" valueType="num">
                                      <p:cBhvr>
                                        <p:cTn id="47" dur="2000" fill="hold"/>
                                        <p:tgtEl>
                                          <p:spTgt spid="2">
                                            <p:txEl>
                                              <p:pRg st="5" end="5"/>
                                            </p:txEl>
                                          </p:spTgt>
                                        </p:tgtEl>
                                        <p:attrNameLst>
                                          <p:attrName>ppt_w</p:attrName>
                                        </p:attrNameLst>
                                      </p:cBhvr>
                                      <p:tavLst>
                                        <p:tav tm="0" fmla="#ppt_w*sin(2.5*pi*$)">
                                          <p:val>
                                            <p:fltVal val="0"/>
                                          </p:val>
                                        </p:tav>
                                        <p:tav tm="100000">
                                          <p:val>
                                            <p:fltVal val="1"/>
                                          </p:val>
                                        </p:tav>
                                      </p:tavLst>
                                    </p:anim>
                                    <p:anim calcmode="lin" valueType="num">
                                      <p:cBhvr>
                                        <p:cTn id="48" dur="2000" fill="hold"/>
                                        <p:tgtEl>
                                          <p:spTgt spid="2">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45" presetClass="entr" presetSubtype="0" fill="hold" grpId="0" nodeType="clickEffect">
                                  <p:stCondLst>
                                    <p:cond delay="0"/>
                                  </p:stCondLst>
                                  <p:childTnLst>
                                    <p:set>
                                      <p:cBhvr>
                                        <p:cTn id="52" dur="1" fill="hold">
                                          <p:stCondLst>
                                            <p:cond delay="0"/>
                                          </p:stCondLst>
                                        </p:cTn>
                                        <p:tgtEl>
                                          <p:spTgt spid="2">
                                            <p:txEl>
                                              <p:pRg st="6" end="6"/>
                                            </p:txEl>
                                          </p:spTgt>
                                        </p:tgtEl>
                                        <p:attrNameLst>
                                          <p:attrName>style.visibility</p:attrName>
                                        </p:attrNameLst>
                                      </p:cBhvr>
                                      <p:to>
                                        <p:strVal val="visible"/>
                                      </p:to>
                                    </p:set>
                                    <p:animEffect transition="in" filter="fade">
                                      <p:cBhvr>
                                        <p:cTn id="53" dur="2000"/>
                                        <p:tgtEl>
                                          <p:spTgt spid="2">
                                            <p:txEl>
                                              <p:pRg st="6" end="6"/>
                                            </p:txEl>
                                          </p:spTgt>
                                        </p:tgtEl>
                                      </p:cBhvr>
                                    </p:animEffect>
                                    <p:anim calcmode="lin" valueType="num">
                                      <p:cBhvr>
                                        <p:cTn id="54" dur="2000" fill="hold"/>
                                        <p:tgtEl>
                                          <p:spTgt spid="2">
                                            <p:txEl>
                                              <p:pRg st="6" end="6"/>
                                            </p:txEl>
                                          </p:spTgt>
                                        </p:tgtEl>
                                        <p:attrNameLst>
                                          <p:attrName>ppt_w</p:attrName>
                                        </p:attrNameLst>
                                      </p:cBhvr>
                                      <p:tavLst>
                                        <p:tav tm="0" fmla="#ppt_w*sin(2.5*pi*$)">
                                          <p:val>
                                            <p:fltVal val="0"/>
                                          </p:val>
                                        </p:tav>
                                        <p:tav tm="100000">
                                          <p:val>
                                            <p:fltVal val="1"/>
                                          </p:val>
                                        </p:tav>
                                      </p:tavLst>
                                    </p:anim>
                                    <p:anim calcmode="lin" valueType="num">
                                      <p:cBhvr>
                                        <p:cTn id="55" dur="2000" fill="hold"/>
                                        <p:tgtEl>
                                          <p:spTgt spid="2">
                                            <p:txEl>
                                              <p:pRg st="6" end="6"/>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lstStyle/>
          <a:p>
            <a:pPr lvl="0"/>
            <a:r>
              <a:rPr lang="ar-SA" dirty="0"/>
              <a:t>لا إله إلا الله العظيم الحليم ، لا إله إلا الله رب العرش العظيم، لا إله إلا الله رب السماوات ورب الأرض ورب العرش الكريم.</a:t>
            </a:r>
            <a:endParaRPr lang="en-US" dirty="0"/>
          </a:p>
          <a:p>
            <a:pPr lvl="0"/>
            <a:r>
              <a:rPr lang="ar-SA" dirty="0"/>
              <a:t>لا إله إلا أنت سبحانك إني كنت من الظالمين.</a:t>
            </a:r>
            <a:endParaRPr lang="en-US" dirty="0"/>
          </a:p>
          <a:p>
            <a:endParaRPr lang="ar-YE" dirty="0"/>
          </a:p>
        </p:txBody>
      </p:sp>
      <p:sp>
        <p:nvSpPr>
          <p:cNvPr id="3" name="عنوان 2"/>
          <p:cNvSpPr>
            <a:spLocks noGrp="1"/>
          </p:cNvSpPr>
          <p:nvPr>
            <p:ph type="title"/>
          </p:nvPr>
        </p:nvSpPr>
        <p:spPr/>
        <p:txBody>
          <a:bodyPr/>
          <a:lstStyle/>
          <a:p>
            <a:r>
              <a:rPr lang="ar-SA" dirty="0"/>
              <a:t>ما يقال عند الكرب</a:t>
            </a:r>
            <a:r>
              <a:rPr lang="en-US" dirty="0"/>
              <a:t/>
            </a:r>
            <a:br>
              <a:rPr lang="en-US" dirty="0"/>
            </a:b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1358249813"/>
      </p:ext>
    </p:extLst>
  </p:cSld>
  <p:clrMapOvr>
    <a:masterClrMapping/>
  </p:clrMapOvr>
  <mc:AlternateContent xmlns:mc="http://schemas.openxmlformats.org/markup-compatibility/2006" xmlns:p14="http://schemas.microsoft.com/office/powerpoint/2010/main">
    <mc:Choice Requires="p14">
      <p:transition spd="slow" p14:dur="2000" advTm="5722"/>
    </mc:Choice>
    <mc:Fallback xmlns="">
      <p:transition spd="slow" advTm="572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wipe(down)">
                                      <p:cBhvr>
                                        <p:cTn id="14" dur="580">
                                          <p:stCondLst>
                                            <p:cond delay="0"/>
                                          </p:stCondLst>
                                        </p:cTn>
                                        <p:tgtEl>
                                          <p:spTgt spid="2">
                                            <p:txEl>
                                              <p:pRg st="0" end="0"/>
                                            </p:txEl>
                                          </p:spTgt>
                                        </p:tgtEl>
                                      </p:cBhvr>
                                    </p:animEffect>
                                    <p:anim calcmode="lin" valueType="num">
                                      <p:cBhvr>
                                        <p:cTn id="15"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xEl>
                                              <p:pRg st="0" end="0"/>
                                            </p:txEl>
                                          </p:spTgt>
                                        </p:tgtEl>
                                      </p:cBhvr>
                                      <p:to x="100000" y="60000"/>
                                    </p:animScale>
                                    <p:animScale>
                                      <p:cBhvr>
                                        <p:cTn id="21" dur="166" decel="50000">
                                          <p:stCondLst>
                                            <p:cond delay="676"/>
                                          </p:stCondLst>
                                        </p:cTn>
                                        <p:tgtEl>
                                          <p:spTgt spid="2">
                                            <p:txEl>
                                              <p:pRg st="0" end="0"/>
                                            </p:txEl>
                                          </p:spTgt>
                                        </p:tgtEl>
                                      </p:cBhvr>
                                      <p:to x="100000" y="100000"/>
                                    </p:animScale>
                                    <p:animScale>
                                      <p:cBhvr>
                                        <p:cTn id="22" dur="26">
                                          <p:stCondLst>
                                            <p:cond delay="1312"/>
                                          </p:stCondLst>
                                        </p:cTn>
                                        <p:tgtEl>
                                          <p:spTgt spid="2">
                                            <p:txEl>
                                              <p:pRg st="0" end="0"/>
                                            </p:txEl>
                                          </p:spTgt>
                                        </p:tgtEl>
                                      </p:cBhvr>
                                      <p:to x="100000" y="80000"/>
                                    </p:animScale>
                                    <p:animScale>
                                      <p:cBhvr>
                                        <p:cTn id="23" dur="166" decel="50000">
                                          <p:stCondLst>
                                            <p:cond delay="1338"/>
                                          </p:stCondLst>
                                        </p:cTn>
                                        <p:tgtEl>
                                          <p:spTgt spid="2">
                                            <p:txEl>
                                              <p:pRg st="0" end="0"/>
                                            </p:txEl>
                                          </p:spTgt>
                                        </p:tgtEl>
                                      </p:cBhvr>
                                      <p:to x="100000" y="100000"/>
                                    </p:animScale>
                                    <p:animScale>
                                      <p:cBhvr>
                                        <p:cTn id="24" dur="26">
                                          <p:stCondLst>
                                            <p:cond delay="1642"/>
                                          </p:stCondLst>
                                        </p:cTn>
                                        <p:tgtEl>
                                          <p:spTgt spid="2">
                                            <p:txEl>
                                              <p:pRg st="0" end="0"/>
                                            </p:txEl>
                                          </p:spTgt>
                                        </p:tgtEl>
                                      </p:cBhvr>
                                      <p:to x="100000" y="90000"/>
                                    </p:animScale>
                                    <p:animScale>
                                      <p:cBhvr>
                                        <p:cTn id="25" dur="166" decel="50000">
                                          <p:stCondLst>
                                            <p:cond delay="1668"/>
                                          </p:stCondLst>
                                        </p:cTn>
                                        <p:tgtEl>
                                          <p:spTgt spid="2">
                                            <p:txEl>
                                              <p:pRg st="0" end="0"/>
                                            </p:txEl>
                                          </p:spTgt>
                                        </p:tgtEl>
                                      </p:cBhvr>
                                      <p:to x="100000" y="100000"/>
                                    </p:animScale>
                                    <p:animScale>
                                      <p:cBhvr>
                                        <p:cTn id="26" dur="26">
                                          <p:stCondLst>
                                            <p:cond delay="1808"/>
                                          </p:stCondLst>
                                        </p:cTn>
                                        <p:tgtEl>
                                          <p:spTgt spid="2">
                                            <p:txEl>
                                              <p:pRg st="0" end="0"/>
                                            </p:txEl>
                                          </p:spTgt>
                                        </p:tgtEl>
                                      </p:cBhvr>
                                      <p:to x="100000" y="95000"/>
                                    </p:animScale>
                                    <p:animScale>
                                      <p:cBhvr>
                                        <p:cTn id="27" dur="166" decel="50000">
                                          <p:stCondLst>
                                            <p:cond delay="1834"/>
                                          </p:stCondLst>
                                        </p:cTn>
                                        <p:tgtEl>
                                          <p:spTgt spid="2">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2">
                                            <p:txEl>
                                              <p:pRg st="1" end="1"/>
                                            </p:txEl>
                                          </p:spTgt>
                                        </p:tgtEl>
                                        <p:attrNameLst>
                                          <p:attrName>style.visibility</p:attrName>
                                        </p:attrNameLst>
                                      </p:cBhvr>
                                      <p:to>
                                        <p:strVal val="visible"/>
                                      </p:to>
                                    </p:set>
                                    <p:animEffect transition="in" filter="wipe(down)">
                                      <p:cBhvr>
                                        <p:cTn id="32" dur="580">
                                          <p:stCondLst>
                                            <p:cond delay="0"/>
                                          </p:stCondLst>
                                        </p:cTn>
                                        <p:tgtEl>
                                          <p:spTgt spid="2">
                                            <p:txEl>
                                              <p:pRg st="1" end="1"/>
                                            </p:txEl>
                                          </p:spTgt>
                                        </p:tgtEl>
                                      </p:cBhvr>
                                    </p:animEffect>
                                    <p:anim calcmode="lin" valueType="num">
                                      <p:cBhvr>
                                        <p:cTn id="33" dur="1822" tmFilter="0,0; 0.14,0.36; 0.43,0.73; 0.71,0.91; 1.0,1.0">
                                          <p:stCondLst>
                                            <p:cond delay="0"/>
                                          </p:stCondLst>
                                        </p:cTn>
                                        <p:tgtEl>
                                          <p:spTgt spid="2">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2">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2">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2">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2">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2">
                                            <p:txEl>
                                              <p:pRg st="1" end="1"/>
                                            </p:txEl>
                                          </p:spTgt>
                                        </p:tgtEl>
                                      </p:cBhvr>
                                      <p:to x="100000" y="60000"/>
                                    </p:animScale>
                                    <p:animScale>
                                      <p:cBhvr>
                                        <p:cTn id="39" dur="166" decel="50000">
                                          <p:stCondLst>
                                            <p:cond delay="676"/>
                                          </p:stCondLst>
                                        </p:cTn>
                                        <p:tgtEl>
                                          <p:spTgt spid="2">
                                            <p:txEl>
                                              <p:pRg st="1" end="1"/>
                                            </p:txEl>
                                          </p:spTgt>
                                        </p:tgtEl>
                                      </p:cBhvr>
                                      <p:to x="100000" y="100000"/>
                                    </p:animScale>
                                    <p:animScale>
                                      <p:cBhvr>
                                        <p:cTn id="40" dur="26">
                                          <p:stCondLst>
                                            <p:cond delay="1312"/>
                                          </p:stCondLst>
                                        </p:cTn>
                                        <p:tgtEl>
                                          <p:spTgt spid="2">
                                            <p:txEl>
                                              <p:pRg st="1" end="1"/>
                                            </p:txEl>
                                          </p:spTgt>
                                        </p:tgtEl>
                                      </p:cBhvr>
                                      <p:to x="100000" y="80000"/>
                                    </p:animScale>
                                    <p:animScale>
                                      <p:cBhvr>
                                        <p:cTn id="41" dur="166" decel="50000">
                                          <p:stCondLst>
                                            <p:cond delay="1338"/>
                                          </p:stCondLst>
                                        </p:cTn>
                                        <p:tgtEl>
                                          <p:spTgt spid="2">
                                            <p:txEl>
                                              <p:pRg st="1" end="1"/>
                                            </p:txEl>
                                          </p:spTgt>
                                        </p:tgtEl>
                                      </p:cBhvr>
                                      <p:to x="100000" y="100000"/>
                                    </p:animScale>
                                    <p:animScale>
                                      <p:cBhvr>
                                        <p:cTn id="42" dur="26">
                                          <p:stCondLst>
                                            <p:cond delay="1642"/>
                                          </p:stCondLst>
                                        </p:cTn>
                                        <p:tgtEl>
                                          <p:spTgt spid="2">
                                            <p:txEl>
                                              <p:pRg st="1" end="1"/>
                                            </p:txEl>
                                          </p:spTgt>
                                        </p:tgtEl>
                                      </p:cBhvr>
                                      <p:to x="100000" y="90000"/>
                                    </p:animScale>
                                    <p:animScale>
                                      <p:cBhvr>
                                        <p:cTn id="43" dur="166" decel="50000">
                                          <p:stCondLst>
                                            <p:cond delay="1668"/>
                                          </p:stCondLst>
                                        </p:cTn>
                                        <p:tgtEl>
                                          <p:spTgt spid="2">
                                            <p:txEl>
                                              <p:pRg st="1" end="1"/>
                                            </p:txEl>
                                          </p:spTgt>
                                        </p:tgtEl>
                                      </p:cBhvr>
                                      <p:to x="100000" y="100000"/>
                                    </p:animScale>
                                    <p:animScale>
                                      <p:cBhvr>
                                        <p:cTn id="44" dur="26">
                                          <p:stCondLst>
                                            <p:cond delay="1808"/>
                                          </p:stCondLst>
                                        </p:cTn>
                                        <p:tgtEl>
                                          <p:spTgt spid="2">
                                            <p:txEl>
                                              <p:pRg st="1" end="1"/>
                                            </p:txEl>
                                          </p:spTgt>
                                        </p:tgtEl>
                                      </p:cBhvr>
                                      <p:to x="100000" y="95000"/>
                                    </p:animScale>
                                    <p:animScale>
                                      <p:cBhvr>
                                        <p:cTn id="45" dur="166" decel="50000">
                                          <p:stCondLst>
                                            <p:cond delay="1834"/>
                                          </p:stCondLst>
                                        </p:cTn>
                                        <p:tgtEl>
                                          <p:spTgt spid="2">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lstStyle/>
          <a:p>
            <a:r>
              <a:rPr lang="ar-SA" dirty="0"/>
              <a:t>( أعوذ بالله منك ، ألعنك بلعنة الله التامة) 3 مرات.</a:t>
            </a:r>
            <a:endParaRPr lang="en-US" dirty="0"/>
          </a:p>
          <a:p>
            <a:r>
              <a:rPr lang="ar-SA" dirty="0"/>
              <a:t>لقول النبي صلى الله عليه وسلم: (إن عدو الله إبليس جاء بشهاب من النار ليجعله في وجهي فقلت: أعوذ بالله منك ثلاث مرات، ثم قلت: ألعنك بلعنة الله التامة، فاستأخر ثلاث مرات...).</a:t>
            </a:r>
            <a:endParaRPr lang="en-US" dirty="0"/>
          </a:p>
          <a:p>
            <a:endParaRPr lang="ar-YE" dirty="0"/>
          </a:p>
        </p:txBody>
      </p:sp>
      <p:sp>
        <p:nvSpPr>
          <p:cNvPr id="3" name="عنوان 2"/>
          <p:cNvSpPr>
            <a:spLocks noGrp="1"/>
          </p:cNvSpPr>
          <p:nvPr>
            <p:ph type="title"/>
          </p:nvPr>
        </p:nvSpPr>
        <p:spPr/>
        <p:txBody>
          <a:bodyPr/>
          <a:lstStyle/>
          <a:p>
            <a:r>
              <a:rPr lang="ar-SA" dirty="0"/>
              <a:t>ما يقال إذا عرض لك شيطان</a:t>
            </a: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2057"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2233848306"/>
      </p:ext>
    </p:extLst>
  </p:cSld>
  <p:clrMapOvr>
    <a:masterClrMapping/>
  </p:clrMapOvr>
  <mc:AlternateContent xmlns:mc="http://schemas.openxmlformats.org/markup-compatibility/2006" xmlns:p14="http://schemas.microsoft.com/office/powerpoint/2010/main">
    <mc:Choice Requires="p14">
      <p:transition spd="slow" p14:dur="2000" advTm="8098"/>
    </mc:Choice>
    <mc:Fallback xmlns="">
      <p:transition spd="slow" advTm="809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grpId="0" nodeType="click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3"/>
                                        </p:tgtEl>
                                        <p:attrNameLst>
                                          <p:attrName>ppt_x</p:attrName>
                                          <p:attrName>ppt_y</p:attrName>
                                        </p:attrNameLst>
                                      </p:cBhvr>
                                    </p:animMotion>
                                    <p:animRot by="1500000">
                                      <p:cBhvr>
                                        <p:cTn id="7" dur="125" fill="hold">
                                          <p:stCondLst>
                                            <p:cond delay="0"/>
                                          </p:stCondLst>
                                        </p:cTn>
                                        <p:tgtEl>
                                          <p:spTgt spid="3"/>
                                        </p:tgtEl>
                                        <p:attrNameLst>
                                          <p:attrName>r</p:attrName>
                                        </p:attrNameLst>
                                      </p:cBhvr>
                                    </p:animRot>
                                    <p:animRot by="-1500000">
                                      <p:cBhvr>
                                        <p:cTn id="8" dur="125" fill="hold">
                                          <p:stCondLst>
                                            <p:cond delay="125"/>
                                          </p:stCondLst>
                                        </p:cTn>
                                        <p:tgtEl>
                                          <p:spTgt spid="3"/>
                                        </p:tgtEl>
                                        <p:attrNameLst>
                                          <p:attrName>r</p:attrName>
                                        </p:attrNameLst>
                                      </p:cBhvr>
                                    </p:animRot>
                                    <p:animRot by="-1500000">
                                      <p:cBhvr>
                                        <p:cTn id="9" dur="125" fill="hold">
                                          <p:stCondLst>
                                            <p:cond delay="250"/>
                                          </p:stCondLst>
                                        </p:cTn>
                                        <p:tgtEl>
                                          <p:spTgt spid="3"/>
                                        </p:tgtEl>
                                        <p:attrNameLst>
                                          <p:attrName>r</p:attrName>
                                        </p:attrNameLst>
                                      </p:cBhvr>
                                    </p:animRot>
                                    <p:animRot by="1500000">
                                      <p:cBhvr>
                                        <p:cTn id="10" dur="125" fill="hold">
                                          <p:stCondLst>
                                            <p:cond delay="375"/>
                                          </p:stCondLst>
                                        </p:cTn>
                                        <p:tgtEl>
                                          <p:spTgt spid="3"/>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8" presetClass="emph" presetSubtype="0" fill="hold" grpId="0" nodeType="clickEffect">
                                  <p:stCondLst>
                                    <p:cond delay="0"/>
                                  </p:stCondLst>
                                  <p:childTnLst>
                                    <p:animRot by="21600000">
                                      <p:cBhvr>
                                        <p:cTn id="14" dur="2000" fill="hold"/>
                                        <p:tgtEl>
                                          <p:spTgt spid="2">
                                            <p:txEl>
                                              <p:pRg st="0" end="0"/>
                                            </p:txEl>
                                          </p:spTgt>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8" presetClass="emph" presetSubtype="0" fill="hold" grpId="0" nodeType="clickEffect">
                                  <p:stCondLst>
                                    <p:cond delay="0"/>
                                  </p:stCondLst>
                                  <p:childTnLst>
                                    <p:animRot by="21600000">
                                      <p:cBhvr>
                                        <p:cTn id="18" dur="2000" fill="hold"/>
                                        <p:tgtEl>
                                          <p:spTgt spid="2">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normAutofit lnSpcReduction="10000"/>
          </a:bodyPr>
          <a:lstStyle/>
          <a:p>
            <a:pPr lvl="0"/>
            <a:r>
              <a:rPr lang="ar-SA" dirty="0"/>
              <a:t>دعاء إذا أصابك هم أو حزن: فقل حين تصبح وحين تمسي: (اللهم إني أعوذ بك من الهم والحزن وأعوذ بك من العجز الكسل وأعوذ بك من الجبن والبخل وأعوذ بك من غلبة الدين وقهر الرجال).</a:t>
            </a:r>
            <a:endParaRPr lang="en-US" dirty="0"/>
          </a:p>
          <a:p>
            <a:pPr lvl="0"/>
            <a:r>
              <a:rPr lang="ar-SA" dirty="0"/>
              <a:t>(اللهم إني عبدك, ابن عبدك, ابن أمتك</a:t>
            </a:r>
            <a:r>
              <a:rPr lang="en-US" dirty="0"/>
              <a:t>, </a:t>
            </a:r>
            <a:r>
              <a:rPr lang="ar-SA" dirty="0"/>
              <a:t>ناصيتي بيدك, ماضٍ فيَّ حكمك عدلٌ فيَّ قضاؤك, أسألك بكل اسم هو لك, سميت به نفسك, أو أنزلته في كتابك, أو علمته أحداً من خلقك</a:t>
            </a:r>
            <a:r>
              <a:rPr lang="en-US" dirty="0"/>
              <a:t>, </a:t>
            </a:r>
            <a:r>
              <a:rPr lang="ar-SA" dirty="0"/>
              <a:t>أو استأثرت به في علم الغيب عندك</a:t>
            </a:r>
            <a:r>
              <a:rPr lang="en-US" dirty="0"/>
              <a:t>, </a:t>
            </a:r>
            <a:r>
              <a:rPr lang="ar-SA" dirty="0"/>
              <a:t>أن تجعل القرآن ربيع قلبي, ونور بصري, وجلاء حزني وذهاب همي) إلا أذهب الله همه وحزنه وأبدله مكانا فرحا.</a:t>
            </a:r>
            <a:endParaRPr lang="en-US" dirty="0"/>
          </a:p>
          <a:p>
            <a:pPr lvl="0"/>
            <a:r>
              <a:rPr lang="ar-SA" dirty="0"/>
              <a:t>وأيضا لزوم الاستغفار، أي الإكثار منه لحديث ابن عباس قال: قال رسول الله صلى الله عليه وسلم: (من لزم الاستغفار جعل الله له من كل هم فرجا ومن كل ضيق مخرجا ورزقه من حيث لا يحتسب ).</a:t>
            </a:r>
            <a:endParaRPr lang="en-US" dirty="0"/>
          </a:p>
          <a:p>
            <a:endParaRPr lang="ar-YE" dirty="0"/>
          </a:p>
        </p:txBody>
      </p:sp>
      <p:sp>
        <p:nvSpPr>
          <p:cNvPr id="3" name="عنوان 2"/>
          <p:cNvSpPr>
            <a:spLocks noGrp="1"/>
          </p:cNvSpPr>
          <p:nvPr>
            <p:ph type="title"/>
          </p:nvPr>
        </p:nvSpPr>
        <p:spPr/>
        <p:txBody>
          <a:bodyPr/>
          <a:lstStyle/>
          <a:p>
            <a:r>
              <a:rPr lang="ar-SA" dirty="0"/>
              <a:t>أدعية متنوعة</a:t>
            </a:r>
            <a:endParaRPr lang="ar-YE" dirty="0"/>
          </a:p>
        </p:txBody>
      </p:sp>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1624988970"/>
      </p:ext>
    </p:extLst>
  </p:cSld>
  <p:clrMapOvr>
    <a:masterClrMapping/>
  </p:clrMapOvr>
  <mc:AlternateContent xmlns:mc="http://schemas.openxmlformats.org/markup-compatibility/2006" xmlns:p14="http://schemas.microsoft.com/office/powerpoint/2010/main">
    <mc:Choice Requires="p14">
      <p:transition spd="slow" p14:dur="2000" advTm="13995"/>
    </mc:Choice>
    <mc:Fallback xmlns="">
      <p:transition spd="slow" advTm="1399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wipe(down)">
                                      <p:cBhvr>
                                        <p:cTn id="14" dur="580">
                                          <p:stCondLst>
                                            <p:cond delay="0"/>
                                          </p:stCondLst>
                                        </p:cTn>
                                        <p:tgtEl>
                                          <p:spTgt spid="2">
                                            <p:txEl>
                                              <p:pRg st="0" end="0"/>
                                            </p:txEl>
                                          </p:spTgt>
                                        </p:tgtEl>
                                      </p:cBhvr>
                                    </p:animEffect>
                                    <p:anim calcmode="lin" valueType="num">
                                      <p:cBhvr>
                                        <p:cTn id="15"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xEl>
                                              <p:pRg st="0" end="0"/>
                                            </p:txEl>
                                          </p:spTgt>
                                        </p:tgtEl>
                                      </p:cBhvr>
                                      <p:to x="100000" y="60000"/>
                                    </p:animScale>
                                    <p:animScale>
                                      <p:cBhvr>
                                        <p:cTn id="21" dur="166" decel="50000">
                                          <p:stCondLst>
                                            <p:cond delay="676"/>
                                          </p:stCondLst>
                                        </p:cTn>
                                        <p:tgtEl>
                                          <p:spTgt spid="2">
                                            <p:txEl>
                                              <p:pRg st="0" end="0"/>
                                            </p:txEl>
                                          </p:spTgt>
                                        </p:tgtEl>
                                      </p:cBhvr>
                                      <p:to x="100000" y="100000"/>
                                    </p:animScale>
                                    <p:animScale>
                                      <p:cBhvr>
                                        <p:cTn id="22" dur="26">
                                          <p:stCondLst>
                                            <p:cond delay="1312"/>
                                          </p:stCondLst>
                                        </p:cTn>
                                        <p:tgtEl>
                                          <p:spTgt spid="2">
                                            <p:txEl>
                                              <p:pRg st="0" end="0"/>
                                            </p:txEl>
                                          </p:spTgt>
                                        </p:tgtEl>
                                      </p:cBhvr>
                                      <p:to x="100000" y="80000"/>
                                    </p:animScale>
                                    <p:animScale>
                                      <p:cBhvr>
                                        <p:cTn id="23" dur="166" decel="50000">
                                          <p:stCondLst>
                                            <p:cond delay="1338"/>
                                          </p:stCondLst>
                                        </p:cTn>
                                        <p:tgtEl>
                                          <p:spTgt spid="2">
                                            <p:txEl>
                                              <p:pRg st="0" end="0"/>
                                            </p:txEl>
                                          </p:spTgt>
                                        </p:tgtEl>
                                      </p:cBhvr>
                                      <p:to x="100000" y="100000"/>
                                    </p:animScale>
                                    <p:animScale>
                                      <p:cBhvr>
                                        <p:cTn id="24" dur="26">
                                          <p:stCondLst>
                                            <p:cond delay="1642"/>
                                          </p:stCondLst>
                                        </p:cTn>
                                        <p:tgtEl>
                                          <p:spTgt spid="2">
                                            <p:txEl>
                                              <p:pRg st="0" end="0"/>
                                            </p:txEl>
                                          </p:spTgt>
                                        </p:tgtEl>
                                      </p:cBhvr>
                                      <p:to x="100000" y="90000"/>
                                    </p:animScale>
                                    <p:animScale>
                                      <p:cBhvr>
                                        <p:cTn id="25" dur="166" decel="50000">
                                          <p:stCondLst>
                                            <p:cond delay="1668"/>
                                          </p:stCondLst>
                                        </p:cTn>
                                        <p:tgtEl>
                                          <p:spTgt spid="2">
                                            <p:txEl>
                                              <p:pRg st="0" end="0"/>
                                            </p:txEl>
                                          </p:spTgt>
                                        </p:tgtEl>
                                      </p:cBhvr>
                                      <p:to x="100000" y="100000"/>
                                    </p:animScale>
                                    <p:animScale>
                                      <p:cBhvr>
                                        <p:cTn id="26" dur="26">
                                          <p:stCondLst>
                                            <p:cond delay="1808"/>
                                          </p:stCondLst>
                                        </p:cTn>
                                        <p:tgtEl>
                                          <p:spTgt spid="2">
                                            <p:txEl>
                                              <p:pRg st="0" end="0"/>
                                            </p:txEl>
                                          </p:spTgt>
                                        </p:tgtEl>
                                      </p:cBhvr>
                                      <p:to x="100000" y="95000"/>
                                    </p:animScale>
                                    <p:animScale>
                                      <p:cBhvr>
                                        <p:cTn id="27" dur="166" decel="50000">
                                          <p:stCondLst>
                                            <p:cond delay="1834"/>
                                          </p:stCondLst>
                                        </p:cTn>
                                        <p:tgtEl>
                                          <p:spTgt spid="2">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2">
                                            <p:txEl>
                                              <p:pRg st="1" end="1"/>
                                            </p:txEl>
                                          </p:spTgt>
                                        </p:tgtEl>
                                        <p:attrNameLst>
                                          <p:attrName>style.visibility</p:attrName>
                                        </p:attrNameLst>
                                      </p:cBhvr>
                                      <p:to>
                                        <p:strVal val="visible"/>
                                      </p:to>
                                    </p:set>
                                    <p:animEffect transition="in" filter="wipe(down)">
                                      <p:cBhvr>
                                        <p:cTn id="32" dur="580">
                                          <p:stCondLst>
                                            <p:cond delay="0"/>
                                          </p:stCondLst>
                                        </p:cTn>
                                        <p:tgtEl>
                                          <p:spTgt spid="2">
                                            <p:txEl>
                                              <p:pRg st="1" end="1"/>
                                            </p:txEl>
                                          </p:spTgt>
                                        </p:tgtEl>
                                      </p:cBhvr>
                                    </p:animEffect>
                                    <p:anim calcmode="lin" valueType="num">
                                      <p:cBhvr>
                                        <p:cTn id="33" dur="1822" tmFilter="0,0; 0.14,0.36; 0.43,0.73; 0.71,0.91; 1.0,1.0">
                                          <p:stCondLst>
                                            <p:cond delay="0"/>
                                          </p:stCondLst>
                                        </p:cTn>
                                        <p:tgtEl>
                                          <p:spTgt spid="2">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2">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2">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2">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2">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2">
                                            <p:txEl>
                                              <p:pRg st="1" end="1"/>
                                            </p:txEl>
                                          </p:spTgt>
                                        </p:tgtEl>
                                      </p:cBhvr>
                                      <p:to x="100000" y="60000"/>
                                    </p:animScale>
                                    <p:animScale>
                                      <p:cBhvr>
                                        <p:cTn id="39" dur="166" decel="50000">
                                          <p:stCondLst>
                                            <p:cond delay="676"/>
                                          </p:stCondLst>
                                        </p:cTn>
                                        <p:tgtEl>
                                          <p:spTgt spid="2">
                                            <p:txEl>
                                              <p:pRg st="1" end="1"/>
                                            </p:txEl>
                                          </p:spTgt>
                                        </p:tgtEl>
                                      </p:cBhvr>
                                      <p:to x="100000" y="100000"/>
                                    </p:animScale>
                                    <p:animScale>
                                      <p:cBhvr>
                                        <p:cTn id="40" dur="26">
                                          <p:stCondLst>
                                            <p:cond delay="1312"/>
                                          </p:stCondLst>
                                        </p:cTn>
                                        <p:tgtEl>
                                          <p:spTgt spid="2">
                                            <p:txEl>
                                              <p:pRg st="1" end="1"/>
                                            </p:txEl>
                                          </p:spTgt>
                                        </p:tgtEl>
                                      </p:cBhvr>
                                      <p:to x="100000" y="80000"/>
                                    </p:animScale>
                                    <p:animScale>
                                      <p:cBhvr>
                                        <p:cTn id="41" dur="166" decel="50000">
                                          <p:stCondLst>
                                            <p:cond delay="1338"/>
                                          </p:stCondLst>
                                        </p:cTn>
                                        <p:tgtEl>
                                          <p:spTgt spid="2">
                                            <p:txEl>
                                              <p:pRg st="1" end="1"/>
                                            </p:txEl>
                                          </p:spTgt>
                                        </p:tgtEl>
                                      </p:cBhvr>
                                      <p:to x="100000" y="100000"/>
                                    </p:animScale>
                                    <p:animScale>
                                      <p:cBhvr>
                                        <p:cTn id="42" dur="26">
                                          <p:stCondLst>
                                            <p:cond delay="1642"/>
                                          </p:stCondLst>
                                        </p:cTn>
                                        <p:tgtEl>
                                          <p:spTgt spid="2">
                                            <p:txEl>
                                              <p:pRg st="1" end="1"/>
                                            </p:txEl>
                                          </p:spTgt>
                                        </p:tgtEl>
                                      </p:cBhvr>
                                      <p:to x="100000" y="90000"/>
                                    </p:animScale>
                                    <p:animScale>
                                      <p:cBhvr>
                                        <p:cTn id="43" dur="166" decel="50000">
                                          <p:stCondLst>
                                            <p:cond delay="1668"/>
                                          </p:stCondLst>
                                        </p:cTn>
                                        <p:tgtEl>
                                          <p:spTgt spid="2">
                                            <p:txEl>
                                              <p:pRg st="1" end="1"/>
                                            </p:txEl>
                                          </p:spTgt>
                                        </p:tgtEl>
                                      </p:cBhvr>
                                      <p:to x="100000" y="100000"/>
                                    </p:animScale>
                                    <p:animScale>
                                      <p:cBhvr>
                                        <p:cTn id="44" dur="26">
                                          <p:stCondLst>
                                            <p:cond delay="1808"/>
                                          </p:stCondLst>
                                        </p:cTn>
                                        <p:tgtEl>
                                          <p:spTgt spid="2">
                                            <p:txEl>
                                              <p:pRg st="1" end="1"/>
                                            </p:txEl>
                                          </p:spTgt>
                                        </p:tgtEl>
                                      </p:cBhvr>
                                      <p:to x="100000" y="95000"/>
                                    </p:animScale>
                                    <p:animScale>
                                      <p:cBhvr>
                                        <p:cTn id="45" dur="166" decel="50000">
                                          <p:stCondLst>
                                            <p:cond delay="1834"/>
                                          </p:stCondLst>
                                        </p:cTn>
                                        <p:tgtEl>
                                          <p:spTgt spid="2">
                                            <p:txEl>
                                              <p:pRg st="1" end="1"/>
                                            </p:txEl>
                                          </p:spTgt>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2">
                                            <p:txEl>
                                              <p:pRg st="2" end="2"/>
                                            </p:txEl>
                                          </p:spTgt>
                                        </p:tgtEl>
                                        <p:attrNameLst>
                                          <p:attrName>style.visibility</p:attrName>
                                        </p:attrNameLst>
                                      </p:cBhvr>
                                      <p:to>
                                        <p:strVal val="visible"/>
                                      </p:to>
                                    </p:set>
                                    <p:animEffect transition="in" filter="wipe(down)">
                                      <p:cBhvr>
                                        <p:cTn id="50" dur="580">
                                          <p:stCondLst>
                                            <p:cond delay="0"/>
                                          </p:stCondLst>
                                        </p:cTn>
                                        <p:tgtEl>
                                          <p:spTgt spid="2">
                                            <p:txEl>
                                              <p:pRg st="2" end="2"/>
                                            </p:txEl>
                                          </p:spTgt>
                                        </p:tgtEl>
                                      </p:cBhvr>
                                    </p:animEffect>
                                    <p:anim calcmode="lin" valueType="num">
                                      <p:cBhvr>
                                        <p:cTn id="51" dur="1822" tmFilter="0,0; 0.14,0.36; 0.43,0.73; 0.71,0.91; 1.0,1.0">
                                          <p:stCondLst>
                                            <p:cond delay="0"/>
                                          </p:stCondLst>
                                        </p:cTn>
                                        <p:tgtEl>
                                          <p:spTgt spid="2">
                                            <p:txEl>
                                              <p:pRg st="2" end="2"/>
                                            </p:txEl>
                                          </p:spTgt>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2">
                                            <p:txEl>
                                              <p:pRg st="2" end="2"/>
                                            </p:txEl>
                                          </p:spTgt>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2">
                                            <p:txEl>
                                              <p:pRg st="2" end="2"/>
                                            </p:txEl>
                                          </p:spTgt>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2">
                                            <p:txEl>
                                              <p:pRg st="2" end="2"/>
                                            </p:txEl>
                                          </p:spTgt>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2">
                                            <p:txEl>
                                              <p:pRg st="2" end="2"/>
                                            </p:txEl>
                                          </p:spTgt>
                                        </p:tgtEl>
                                        <p:attrNameLst>
                                          <p:attrName>ppt_y</p:attrName>
                                        </p:attrNameLst>
                                      </p:cBhvr>
                                      <p:tavLst>
                                        <p:tav tm="0" fmla="#ppt_y-sin(pi*$)/81">
                                          <p:val>
                                            <p:fltVal val="0"/>
                                          </p:val>
                                        </p:tav>
                                        <p:tav tm="100000">
                                          <p:val>
                                            <p:fltVal val="1"/>
                                          </p:val>
                                        </p:tav>
                                      </p:tavLst>
                                    </p:anim>
                                    <p:animScale>
                                      <p:cBhvr>
                                        <p:cTn id="56" dur="26">
                                          <p:stCondLst>
                                            <p:cond delay="650"/>
                                          </p:stCondLst>
                                        </p:cTn>
                                        <p:tgtEl>
                                          <p:spTgt spid="2">
                                            <p:txEl>
                                              <p:pRg st="2" end="2"/>
                                            </p:txEl>
                                          </p:spTgt>
                                        </p:tgtEl>
                                      </p:cBhvr>
                                      <p:to x="100000" y="60000"/>
                                    </p:animScale>
                                    <p:animScale>
                                      <p:cBhvr>
                                        <p:cTn id="57" dur="166" decel="50000">
                                          <p:stCondLst>
                                            <p:cond delay="676"/>
                                          </p:stCondLst>
                                        </p:cTn>
                                        <p:tgtEl>
                                          <p:spTgt spid="2">
                                            <p:txEl>
                                              <p:pRg st="2" end="2"/>
                                            </p:txEl>
                                          </p:spTgt>
                                        </p:tgtEl>
                                      </p:cBhvr>
                                      <p:to x="100000" y="100000"/>
                                    </p:animScale>
                                    <p:animScale>
                                      <p:cBhvr>
                                        <p:cTn id="58" dur="26">
                                          <p:stCondLst>
                                            <p:cond delay="1312"/>
                                          </p:stCondLst>
                                        </p:cTn>
                                        <p:tgtEl>
                                          <p:spTgt spid="2">
                                            <p:txEl>
                                              <p:pRg st="2" end="2"/>
                                            </p:txEl>
                                          </p:spTgt>
                                        </p:tgtEl>
                                      </p:cBhvr>
                                      <p:to x="100000" y="80000"/>
                                    </p:animScale>
                                    <p:animScale>
                                      <p:cBhvr>
                                        <p:cTn id="59" dur="166" decel="50000">
                                          <p:stCondLst>
                                            <p:cond delay="1338"/>
                                          </p:stCondLst>
                                        </p:cTn>
                                        <p:tgtEl>
                                          <p:spTgt spid="2">
                                            <p:txEl>
                                              <p:pRg st="2" end="2"/>
                                            </p:txEl>
                                          </p:spTgt>
                                        </p:tgtEl>
                                      </p:cBhvr>
                                      <p:to x="100000" y="100000"/>
                                    </p:animScale>
                                    <p:animScale>
                                      <p:cBhvr>
                                        <p:cTn id="60" dur="26">
                                          <p:stCondLst>
                                            <p:cond delay="1642"/>
                                          </p:stCondLst>
                                        </p:cTn>
                                        <p:tgtEl>
                                          <p:spTgt spid="2">
                                            <p:txEl>
                                              <p:pRg st="2" end="2"/>
                                            </p:txEl>
                                          </p:spTgt>
                                        </p:tgtEl>
                                      </p:cBhvr>
                                      <p:to x="100000" y="90000"/>
                                    </p:animScale>
                                    <p:animScale>
                                      <p:cBhvr>
                                        <p:cTn id="61" dur="166" decel="50000">
                                          <p:stCondLst>
                                            <p:cond delay="1668"/>
                                          </p:stCondLst>
                                        </p:cTn>
                                        <p:tgtEl>
                                          <p:spTgt spid="2">
                                            <p:txEl>
                                              <p:pRg st="2" end="2"/>
                                            </p:txEl>
                                          </p:spTgt>
                                        </p:tgtEl>
                                      </p:cBhvr>
                                      <p:to x="100000" y="100000"/>
                                    </p:animScale>
                                    <p:animScale>
                                      <p:cBhvr>
                                        <p:cTn id="62" dur="26">
                                          <p:stCondLst>
                                            <p:cond delay="1808"/>
                                          </p:stCondLst>
                                        </p:cTn>
                                        <p:tgtEl>
                                          <p:spTgt spid="2">
                                            <p:txEl>
                                              <p:pRg st="2" end="2"/>
                                            </p:txEl>
                                          </p:spTgt>
                                        </p:tgtEl>
                                      </p:cBhvr>
                                      <p:to x="100000" y="95000"/>
                                    </p:animScale>
                                    <p:animScale>
                                      <p:cBhvr>
                                        <p:cTn id="63" dur="166" decel="50000">
                                          <p:stCondLst>
                                            <p:cond delay="1834"/>
                                          </p:stCondLst>
                                        </p:cTn>
                                        <p:tgtEl>
                                          <p:spTgt spid="2">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normAutofit fontScale="62500" lnSpcReduction="20000"/>
          </a:bodyPr>
          <a:lstStyle/>
          <a:p>
            <a:r>
              <a:rPr lang="ar-SA" dirty="0"/>
              <a:t>اللهم يا من خلق العين وأثرها وجعل القرآن لها </a:t>
            </a:r>
            <a:r>
              <a:rPr lang="ar-SA" dirty="0" err="1"/>
              <a:t>شفاءاً</a:t>
            </a:r>
            <a:r>
              <a:rPr lang="ar-SA" dirty="0"/>
              <a:t>. اللهم فرحمة من رحمتك </a:t>
            </a:r>
            <a:r>
              <a:rPr lang="ar-SA" dirty="0" err="1"/>
              <a:t>وشفاءاً</a:t>
            </a:r>
            <a:r>
              <a:rPr lang="ar-SA" dirty="0"/>
              <a:t> من شفائك، اللهم اشفهم وعافهم من العين حرّها وبردها وشدّتها وبأسها وألمها ووصبها وأذاها وهمّها وغمّها وكدرها وضيقها يا ذا الجلال والإكرام.</a:t>
            </a:r>
            <a:endParaRPr lang="en-US" dirty="0"/>
          </a:p>
          <a:p>
            <a:r>
              <a:rPr lang="ar-SA" dirty="0"/>
              <a:t>اللهم اشفهم وعافهم من عين معجبة ومن عين حاسدة ومن عين حاقدة واشفهم وعافهم من عين مؤذية متسلطة واشفهم وعافهم من عين عاشقة واشفهم وعافهم من عين متجددة يا ذا الجلال والإكرام.</a:t>
            </a:r>
            <a:endParaRPr lang="en-US" dirty="0"/>
          </a:p>
          <a:p>
            <a:r>
              <a:rPr lang="ar-SA" dirty="0"/>
              <a:t>اللهم احفظهم من كيد الكائدين وحسد الحاسدين وعين العائنين ونظرة الناظرين يا رب العالمين.</a:t>
            </a:r>
            <a:endParaRPr lang="en-US" dirty="0"/>
          </a:p>
          <a:p>
            <a:r>
              <a:rPr lang="ar-SA" dirty="0"/>
              <a:t>اللهم إن كان ما أصابهم بسبب عين حاسدة فاللهم اشفهم وعافهم من هذه العين وأزلها من أجسادهم. اللهم أبرد حرها اللهم أزل همها وغمها وأطفئ نارها وشررها، اللهم أزل أذاها ووصبها يا ذا الجلال والإكرام.</a:t>
            </a:r>
            <a:endParaRPr lang="en-US" dirty="0"/>
          </a:p>
          <a:p>
            <a:r>
              <a:rPr lang="ar-SA" dirty="0"/>
              <a:t>اللهم بارك لهم فيما رزقتهم، اللهم بارك لهم في صحتهم وعافيتهم، اللهم بارك لهم في أزواجهم وذرياتهم، اللهم بارك لهم في مساكنهم ودوابهم، اللهم بارك لهم في تعليمهم وتعلمهم، اللهم بارك لهم في أعمالهم ومصادر أرزاقهم، اللهم بارك لهم فيما رزقتهم واكفهم شر الأشرار وكيد الفجار وشر ما اختلف عليه الليل والنهار، اللهم أبطل أثر عين معجبة، اللهم أبطل أثر عين حاسدة، اللهم أبطل أثر عين حاقدة، اللهم أبطل أثر عين مؤذية، اللهم أبطل أثر عين متسلطة، اللهم أبطل أثر عين متجددة، اللهم أبطل أثر عين عاشقة، اللهم أبطل أثر عين مُفرِقة يا ذا الجلال والإكرام.</a:t>
            </a:r>
            <a:endParaRPr lang="en-US" dirty="0"/>
          </a:p>
          <a:p>
            <a:r>
              <a:rPr lang="ar-SA" dirty="0"/>
              <a:t>اللهم عجل لهم بالشفاء واجمع لهم بين الأجر والعافية واجعل ما أصابهم ويصيبهم من الهم والحزن والمرض والّقم والعين والحسد مغفرة لذنوبهم وتكفيرا لسيئاتهم ورفعة في درجاتهم يا رب العالمين.</a:t>
            </a:r>
            <a:endParaRPr lang="en-US" dirty="0"/>
          </a:p>
          <a:p>
            <a:r>
              <a:rPr lang="ar-SA" dirty="0"/>
              <a:t>اللهم أكفهم شر الحاسدين والحاسدات والحاقدين والحاقدات والعائنين </a:t>
            </a:r>
            <a:r>
              <a:rPr lang="ar-SA" dirty="0" err="1"/>
              <a:t>والعائنات</a:t>
            </a:r>
            <a:r>
              <a:rPr lang="ar-SA" dirty="0"/>
              <a:t> </a:t>
            </a:r>
            <a:r>
              <a:rPr lang="ar-SA" dirty="0" err="1"/>
              <a:t>والنافثين</a:t>
            </a:r>
            <a:r>
              <a:rPr lang="ar-SA" dirty="0"/>
              <a:t> </a:t>
            </a:r>
            <a:r>
              <a:rPr lang="ar-SA" dirty="0" err="1"/>
              <a:t>والنافثات</a:t>
            </a:r>
            <a:r>
              <a:rPr lang="ar-SA" dirty="0"/>
              <a:t> والناظرين </a:t>
            </a:r>
            <a:r>
              <a:rPr lang="ar-SA" dirty="0" err="1"/>
              <a:t>والناظرات</a:t>
            </a:r>
            <a:r>
              <a:rPr lang="ar-SA" dirty="0"/>
              <a:t> والعاشقين والعاشقات يا رب العالمين.</a:t>
            </a:r>
            <a:endParaRPr lang="en-US" dirty="0"/>
          </a:p>
          <a:p>
            <a:r>
              <a:rPr lang="ar-SA" dirty="0"/>
              <a:t> </a:t>
            </a:r>
            <a:endParaRPr lang="en-US" dirty="0"/>
          </a:p>
          <a:p>
            <a:endParaRPr lang="ar-YE" dirty="0"/>
          </a:p>
        </p:txBody>
      </p:sp>
      <p:sp>
        <p:nvSpPr>
          <p:cNvPr id="3" name="عنوان 2"/>
          <p:cNvSpPr>
            <a:spLocks noGrp="1"/>
          </p:cNvSpPr>
          <p:nvPr>
            <p:ph type="title"/>
          </p:nvPr>
        </p:nvSpPr>
        <p:spPr/>
        <p:txBody>
          <a:bodyPr/>
          <a:lstStyle/>
          <a:p>
            <a:r>
              <a:rPr lang="ar-SA" dirty="0"/>
              <a:t>أدعية العين والحسد</a:t>
            </a:r>
            <a:r>
              <a:rPr lang="en-US" dirty="0"/>
              <a:t/>
            </a:r>
            <a:br>
              <a:rPr lang="en-US" dirty="0"/>
            </a:b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1836722241"/>
      </p:ext>
    </p:extLst>
  </p:cSld>
  <p:clrMapOvr>
    <a:masterClrMapping/>
  </p:clrMapOvr>
  <mc:AlternateContent xmlns:mc="http://schemas.openxmlformats.org/markup-compatibility/2006" xmlns:p14="http://schemas.microsoft.com/office/powerpoint/2010/main">
    <mc:Choice Requires="p14">
      <p:transition spd="slow" p14:dur="2000" advTm="26013"/>
    </mc:Choice>
    <mc:Fallback xmlns="">
      <p:transition spd="slow" advTm="2601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Effect transition="in" filter="wipe(down)">
                                      <p:cBhvr>
                                        <p:cTn id="25" dur="580">
                                          <p:stCondLst>
                                            <p:cond delay="0"/>
                                          </p:stCondLst>
                                        </p:cTn>
                                        <p:tgtEl>
                                          <p:spTgt spid="2">
                                            <p:txEl>
                                              <p:pRg st="0" end="0"/>
                                            </p:txEl>
                                          </p:spTgt>
                                        </p:tgtEl>
                                      </p:cBhvr>
                                    </p:animEffect>
                                    <p:anim calcmode="lin" valueType="num">
                                      <p:cBhvr>
                                        <p:cTn id="26"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
                                            <p:txEl>
                                              <p:pRg st="0" end="0"/>
                                            </p:txEl>
                                          </p:spTgt>
                                        </p:tgtEl>
                                      </p:cBhvr>
                                      <p:to x="100000" y="60000"/>
                                    </p:animScale>
                                    <p:animScale>
                                      <p:cBhvr>
                                        <p:cTn id="32" dur="166" decel="50000">
                                          <p:stCondLst>
                                            <p:cond delay="676"/>
                                          </p:stCondLst>
                                        </p:cTn>
                                        <p:tgtEl>
                                          <p:spTgt spid="2">
                                            <p:txEl>
                                              <p:pRg st="0" end="0"/>
                                            </p:txEl>
                                          </p:spTgt>
                                        </p:tgtEl>
                                      </p:cBhvr>
                                      <p:to x="100000" y="100000"/>
                                    </p:animScale>
                                    <p:animScale>
                                      <p:cBhvr>
                                        <p:cTn id="33" dur="26">
                                          <p:stCondLst>
                                            <p:cond delay="1312"/>
                                          </p:stCondLst>
                                        </p:cTn>
                                        <p:tgtEl>
                                          <p:spTgt spid="2">
                                            <p:txEl>
                                              <p:pRg st="0" end="0"/>
                                            </p:txEl>
                                          </p:spTgt>
                                        </p:tgtEl>
                                      </p:cBhvr>
                                      <p:to x="100000" y="80000"/>
                                    </p:animScale>
                                    <p:animScale>
                                      <p:cBhvr>
                                        <p:cTn id="34" dur="166" decel="50000">
                                          <p:stCondLst>
                                            <p:cond delay="1338"/>
                                          </p:stCondLst>
                                        </p:cTn>
                                        <p:tgtEl>
                                          <p:spTgt spid="2">
                                            <p:txEl>
                                              <p:pRg st="0" end="0"/>
                                            </p:txEl>
                                          </p:spTgt>
                                        </p:tgtEl>
                                      </p:cBhvr>
                                      <p:to x="100000" y="100000"/>
                                    </p:animScale>
                                    <p:animScale>
                                      <p:cBhvr>
                                        <p:cTn id="35" dur="26">
                                          <p:stCondLst>
                                            <p:cond delay="1642"/>
                                          </p:stCondLst>
                                        </p:cTn>
                                        <p:tgtEl>
                                          <p:spTgt spid="2">
                                            <p:txEl>
                                              <p:pRg st="0" end="0"/>
                                            </p:txEl>
                                          </p:spTgt>
                                        </p:tgtEl>
                                      </p:cBhvr>
                                      <p:to x="100000" y="90000"/>
                                    </p:animScale>
                                    <p:animScale>
                                      <p:cBhvr>
                                        <p:cTn id="36" dur="166" decel="50000">
                                          <p:stCondLst>
                                            <p:cond delay="1668"/>
                                          </p:stCondLst>
                                        </p:cTn>
                                        <p:tgtEl>
                                          <p:spTgt spid="2">
                                            <p:txEl>
                                              <p:pRg st="0" end="0"/>
                                            </p:txEl>
                                          </p:spTgt>
                                        </p:tgtEl>
                                      </p:cBhvr>
                                      <p:to x="100000" y="100000"/>
                                    </p:animScale>
                                    <p:animScale>
                                      <p:cBhvr>
                                        <p:cTn id="37" dur="26">
                                          <p:stCondLst>
                                            <p:cond delay="1808"/>
                                          </p:stCondLst>
                                        </p:cTn>
                                        <p:tgtEl>
                                          <p:spTgt spid="2">
                                            <p:txEl>
                                              <p:pRg st="0" end="0"/>
                                            </p:txEl>
                                          </p:spTgt>
                                        </p:tgtEl>
                                      </p:cBhvr>
                                      <p:to x="100000" y="95000"/>
                                    </p:animScale>
                                    <p:animScale>
                                      <p:cBhvr>
                                        <p:cTn id="38" dur="166" decel="50000">
                                          <p:stCondLst>
                                            <p:cond delay="1834"/>
                                          </p:stCondLst>
                                        </p:cTn>
                                        <p:tgtEl>
                                          <p:spTgt spid="2">
                                            <p:txEl>
                                              <p:pRg st="0" end="0"/>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2">
                                            <p:txEl>
                                              <p:pRg st="1" end="1"/>
                                            </p:txEl>
                                          </p:spTgt>
                                        </p:tgtEl>
                                        <p:attrNameLst>
                                          <p:attrName>style.visibility</p:attrName>
                                        </p:attrNameLst>
                                      </p:cBhvr>
                                      <p:to>
                                        <p:strVal val="visible"/>
                                      </p:to>
                                    </p:set>
                                    <p:animEffect transition="in" filter="wipe(down)">
                                      <p:cBhvr>
                                        <p:cTn id="43" dur="580">
                                          <p:stCondLst>
                                            <p:cond delay="0"/>
                                          </p:stCondLst>
                                        </p:cTn>
                                        <p:tgtEl>
                                          <p:spTgt spid="2">
                                            <p:txEl>
                                              <p:pRg st="1" end="1"/>
                                            </p:txEl>
                                          </p:spTgt>
                                        </p:tgtEl>
                                      </p:cBhvr>
                                    </p:animEffect>
                                    <p:anim calcmode="lin" valueType="num">
                                      <p:cBhvr>
                                        <p:cTn id="44" dur="1822" tmFilter="0,0; 0.14,0.36; 0.43,0.73; 0.71,0.91; 1.0,1.0">
                                          <p:stCondLst>
                                            <p:cond delay="0"/>
                                          </p:stCondLst>
                                        </p:cTn>
                                        <p:tgtEl>
                                          <p:spTgt spid="2">
                                            <p:txEl>
                                              <p:pRg st="1" end="1"/>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
                                            <p:txEl>
                                              <p:pRg st="1" end="1"/>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
                                            <p:txEl>
                                              <p:pRg st="1" end="1"/>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
                                            <p:txEl>
                                              <p:pRg st="1" end="1"/>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
                                            <p:txEl>
                                              <p:pRg st="1" end="1"/>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2">
                                            <p:txEl>
                                              <p:pRg st="1" end="1"/>
                                            </p:txEl>
                                          </p:spTgt>
                                        </p:tgtEl>
                                      </p:cBhvr>
                                      <p:to x="100000" y="60000"/>
                                    </p:animScale>
                                    <p:animScale>
                                      <p:cBhvr>
                                        <p:cTn id="50" dur="166" decel="50000">
                                          <p:stCondLst>
                                            <p:cond delay="676"/>
                                          </p:stCondLst>
                                        </p:cTn>
                                        <p:tgtEl>
                                          <p:spTgt spid="2">
                                            <p:txEl>
                                              <p:pRg st="1" end="1"/>
                                            </p:txEl>
                                          </p:spTgt>
                                        </p:tgtEl>
                                      </p:cBhvr>
                                      <p:to x="100000" y="100000"/>
                                    </p:animScale>
                                    <p:animScale>
                                      <p:cBhvr>
                                        <p:cTn id="51" dur="26">
                                          <p:stCondLst>
                                            <p:cond delay="1312"/>
                                          </p:stCondLst>
                                        </p:cTn>
                                        <p:tgtEl>
                                          <p:spTgt spid="2">
                                            <p:txEl>
                                              <p:pRg st="1" end="1"/>
                                            </p:txEl>
                                          </p:spTgt>
                                        </p:tgtEl>
                                      </p:cBhvr>
                                      <p:to x="100000" y="80000"/>
                                    </p:animScale>
                                    <p:animScale>
                                      <p:cBhvr>
                                        <p:cTn id="52" dur="166" decel="50000">
                                          <p:stCondLst>
                                            <p:cond delay="1338"/>
                                          </p:stCondLst>
                                        </p:cTn>
                                        <p:tgtEl>
                                          <p:spTgt spid="2">
                                            <p:txEl>
                                              <p:pRg st="1" end="1"/>
                                            </p:txEl>
                                          </p:spTgt>
                                        </p:tgtEl>
                                      </p:cBhvr>
                                      <p:to x="100000" y="100000"/>
                                    </p:animScale>
                                    <p:animScale>
                                      <p:cBhvr>
                                        <p:cTn id="53" dur="26">
                                          <p:stCondLst>
                                            <p:cond delay="1642"/>
                                          </p:stCondLst>
                                        </p:cTn>
                                        <p:tgtEl>
                                          <p:spTgt spid="2">
                                            <p:txEl>
                                              <p:pRg st="1" end="1"/>
                                            </p:txEl>
                                          </p:spTgt>
                                        </p:tgtEl>
                                      </p:cBhvr>
                                      <p:to x="100000" y="90000"/>
                                    </p:animScale>
                                    <p:animScale>
                                      <p:cBhvr>
                                        <p:cTn id="54" dur="166" decel="50000">
                                          <p:stCondLst>
                                            <p:cond delay="1668"/>
                                          </p:stCondLst>
                                        </p:cTn>
                                        <p:tgtEl>
                                          <p:spTgt spid="2">
                                            <p:txEl>
                                              <p:pRg st="1" end="1"/>
                                            </p:txEl>
                                          </p:spTgt>
                                        </p:tgtEl>
                                      </p:cBhvr>
                                      <p:to x="100000" y="100000"/>
                                    </p:animScale>
                                    <p:animScale>
                                      <p:cBhvr>
                                        <p:cTn id="55" dur="26">
                                          <p:stCondLst>
                                            <p:cond delay="1808"/>
                                          </p:stCondLst>
                                        </p:cTn>
                                        <p:tgtEl>
                                          <p:spTgt spid="2">
                                            <p:txEl>
                                              <p:pRg st="1" end="1"/>
                                            </p:txEl>
                                          </p:spTgt>
                                        </p:tgtEl>
                                      </p:cBhvr>
                                      <p:to x="100000" y="95000"/>
                                    </p:animScale>
                                    <p:animScale>
                                      <p:cBhvr>
                                        <p:cTn id="56" dur="166" decel="50000">
                                          <p:stCondLst>
                                            <p:cond delay="1834"/>
                                          </p:stCondLst>
                                        </p:cTn>
                                        <p:tgtEl>
                                          <p:spTgt spid="2">
                                            <p:txEl>
                                              <p:pRg st="1" end="1"/>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2">
                                            <p:txEl>
                                              <p:pRg st="2" end="2"/>
                                            </p:txEl>
                                          </p:spTgt>
                                        </p:tgtEl>
                                        <p:attrNameLst>
                                          <p:attrName>style.visibility</p:attrName>
                                        </p:attrNameLst>
                                      </p:cBhvr>
                                      <p:to>
                                        <p:strVal val="visible"/>
                                      </p:to>
                                    </p:set>
                                    <p:animEffect transition="in" filter="wipe(down)">
                                      <p:cBhvr>
                                        <p:cTn id="61" dur="580">
                                          <p:stCondLst>
                                            <p:cond delay="0"/>
                                          </p:stCondLst>
                                        </p:cTn>
                                        <p:tgtEl>
                                          <p:spTgt spid="2">
                                            <p:txEl>
                                              <p:pRg st="2" end="2"/>
                                            </p:txEl>
                                          </p:spTgt>
                                        </p:tgtEl>
                                      </p:cBhvr>
                                    </p:animEffect>
                                    <p:anim calcmode="lin" valueType="num">
                                      <p:cBhvr>
                                        <p:cTn id="62" dur="1822" tmFilter="0,0; 0.14,0.36; 0.43,0.73; 0.71,0.91; 1.0,1.0">
                                          <p:stCondLst>
                                            <p:cond delay="0"/>
                                          </p:stCondLst>
                                        </p:cTn>
                                        <p:tgtEl>
                                          <p:spTgt spid="2">
                                            <p:txEl>
                                              <p:pRg st="2" end="2"/>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2">
                                            <p:txEl>
                                              <p:pRg st="2" end="2"/>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2">
                                            <p:txEl>
                                              <p:pRg st="2" end="2"/>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2">
                                            <p:txEl>
                                              <p:pRg st="2" end="2"/>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2">
                                            <p:txEl>
                                              <p:pRg st="2" end="2"/>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2">
                                            <p:txEl>
                                              <p:pRg st="2" end="2"/>
                                            </p:txEl>
                                          </p:spTgt>
                                        </p:tgtEl>
                                      </p:cBhvr>
                                      <p:to x="100000" y="60000"/>
                                    </p:animScale>
                                    <p:animScale>
                                      <p:cBhvr>
                                        <p:cTn id="68" dur="166" decel="50000">
                                          <p:stCondLst>
                                            <p:cond delay="676"/>
                                          </p:stCondLst>
                                        </p:cTn>
                                        <p:tgtEl>
                                          <p:spTgt spid="2">
                                            <p:txEl>
                                              <p:pRg st="2" end="2"/>
                                            </p:txEl>
                                          </p:spTgt>
                                        </p:tgtEl>
                                      </p:cBhvr>
                                      <p:to x="100000" y="100000"/>
                                    </p:animScale>
                                    <p:animScale>
                                      <p:cBhvr>
                                        <p:cTn id="69" dur="26">
                                          <p:stCondLst>
                                            <p:cond delay="1312"/>
                                          </p:stCondLst>
                                        </p:cTn>
                                        <p:tgtEl>
                                          <p:spTgt spid="2">
                                            <p:txEl>
                                              <p:pRg st="2" end="2"/>
                                            </p:txEl>
                                          </p:spTgt>
                                        </p:tgtEl>
                                      </p:cBhvr>
                                      <p:to x="100000" y="80000"/>
                                    </p:animScale>
                                    <p:animScale>
                                      <p:cBhvr>
                                        <p:cTn id="70" dur="166" decel="50000">
                                          <p:stCondLst>
                                            <p:cond delay="1338"/>
                                          </p:stCondLst>
                                        </p:cTn>
                                        <p:tgtEl>
                                          <p:spTgt spid="2">
                                            <p:txEl>
                                              <p:pRg st="2" end="2"/>
                                            </p:txEl>
                                          </p:spTgt>
                                        </p:tgtEl>
                                      </p:cBhvr>
                                      <p:to x="100000" y="100000"/>
                                    </p:animScale>
                                    <p:animScale>
                                      <p:cBhvr>
                                        <p:cTn id="71" dur="26">
                                          <p:stCondLst>
                                            <p:cond delay="1642"/>
                                          </p:stCondLst>
                                        </p:cTn>
                                        <p:tgtEl>
                                          <p:spTgt spid="2">
                                            <p:txEl>
                                              <p:pRg st="2" end="2"/>
                                            </p:txEl>
                                          </p:spTgt>
                                        </p:tgtEl>
                                      </p:cBhvr>
                                      <p:to x="100000" y="90000"/>
                                    </p:animScale>
                                    <p:animScale>
                                      <p:cBhvr>
                                        <p:cTn id="72" dur="166" decel="50000">
                                          <p:stCondLst>
                                            <p:cond delay="1668"/>
                                          </p:stCondLst>
                                        </p:cTn>
                                        <p:tgtEl>
                                          <p:spTgt spid="2">
                                            <p:txEl>
                                              <p:pRg st="2" end="2"/>
                                            </p:txEl>
                                          </p:spTgt>
                                        </p:tgtEl>
                                      </p:cBhvr>
                                      <p:to x="100000" y="100000"/>
                                    </p:animScale>
                                    <p:animScale>
                                      <p:cBhvr>
                                        <p:cTn id="73" dur="26">
                                          <p:stCondLst>
                                            <p:cond delay="1808"/>
                                          </p:stCondLst>
                                        </p:cTn>
                                        <p:tgtEl>
                                          <p:spTgt spid="2">
                                            <p:txEl>
                                              <p:pRg st="2" end="2"/>
                                            </p:txEl>
                                          </p:spTgt>
                                        </p:tgtEl>
                                      </p:cBhvr>
                                      <p:to x="100000" y="95000"/>
                                    </p:animScale>
                                    <p:animScale>
                                      <p:cBhvr>
                                        <p:cTn id="74" dur="166" decel="50000">
                                          <p:stCondLst>
                                            <p:cond delay="1834"/>
                                          </p:stCondLst>
                                        </p:cTn>
                                        <p:tgtEl>
                                          <p:spTgt spid="2">
                                            <p:txEl>
                                              <p:pRg st="2" end="2"/>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2">
                                            <p:txEl>
                                              <p:pRg st="3" end="3"/>
                                            </p:txEl>
                                          </p:spTgt>
                                        </p:tgtEl>
                                        <p:attrNameLst>
                                          <p:attrName>style.visibility</p:attrName>
                                        </p:attrNameLst>
                                      </p:cBhvr>
                                      <p:to>
                                        <p:strVal val="visible"/>
                                      </p:to>
                                    </p:set>
                                    <p:animEffect transition="in" filter="wipe(down)">
                                      <p:cBhvr>
                                        <p:cTn id="79" dur="580">
                                          <p:stCondLst>
                                            <p:cond delay="0"/>
                                          </p:stCondLst>
                                        </p:cTn>
                                        <p:tgtEl>
                                          <p:spTgt spid="2">
                                            <p:txEl>
                                              <p:pRg st="3" end="3"/>
                                            </p:txEl>
                                          </p:spTgt>
                                        </p:tgtEl>
                                      </p:cBhvr>
                                    </p:animEffect>
                                    <p:anim calcmode="lin" valueType="num">
                                      <p:cBhvr>
                                        <p:cTn id="80" dur="1822" tmFilter="0,0; 0.14,0.36; 0.43,0.73; 0.71,0.91; 1.0,1.0">
                                          <p:stCondLst>
                                            <p:cond delay="0"/>
                                          </p:stCondLst>
                                        </p:cTn>
                                        <p:tgtEl>
                                          <p:spTgt spid="2">
                                            <p:txEl>
                                              <p:pRg st="3" end="3"/>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2">
                                            <p:txEl>
                                              <p:pRg st="3" end="3"/>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2">
                                            <p:txEl>
                                              <p:pRg st="3" end="3"/>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2">
                                            <p:txEl>
                                              <p:pRg st="3" end="3"/>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2">
                                            <p:txEl>
                                              <p:pRg st="3" end="3"/>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2">
                                            <p:txEl>
                                              <p:pRg st="3" end="3"/>
                                            </p:txEl>
                                          </p:spTgt>
                                        </p:tgtEl>
                                      </p:cBhvr>
                                      <p:to x="100000" y="60000"/>
                                    </p:animScale>
                                    <p:animScale>
                                      <p:cBhvr>
                                        <p:cTn id="86" dur="166" decel="50000">
                                          <p:stCondLst>
                                            <p:cond delay="676"/>
                                          </p:stCondLst>
                                        </p:cTn>
                                        <p:tgtEl>
                                          <p:spTgt spid="2">
                                            <p:txEl>
                                              <p:pRg st="3" end="3"/>
                                            </p:txEl>
                                          </p:spTgt>
                                        </p:tgtEl>
                                      </p:cBhvr>
                                      <p:to x="100000" y="100000"/>
                                    </p:animScale>
                                    <p:animScale>
                                      <p:cBhvr>
                                        <p:cTn id="87" dur="26">
                                          <p:stCondLst>
                                            <p:cond delay="1312"/>
                                          </p:stCondLst>
                                        </p:cTn>
                                        <p:tgtEl>
                                          <p:spTgt spid="2">
                                            <p:txEl>
                                              <p:pRg st="3" end="3"/>
                                            </p:txEl>
                                          </p:spTgt>
                                        </p:tgtEl>
                                      </p:cBhvr>
                                      <p:to x="100000" y="80000"/>
                                    </p:animScale>
                                    <p:animScale>
                                      <p:cBhvr>
                                        <p:cTn id="88" dur="166" decel="50000">
                                          <p:stCondLst>
                                            <p:cond delay="1338"/>
                                          </p:stCondLst>
                                        </p:cTn>
                                        <p:tgtEl>
                                          <p:spTgt spid="2">
                                            <p:txEl>
                                              <p:pRg st="3" end="3"/>
                                            </p:txEl>
                                          </p:spTgt>
                                        </p:tgtEl>
                                      </p:cBhvr>
                                      <p:to x="100000" y="100000"/>
                                    </p:animScale>
                                    <p:animScale>
                                      <p:cBhvr>
                                        <p:cTn id="89" dur="26">
                                          <p:stCondLst>
                                            <p:cond delay="1642"/>
                                          </p:stCondLst>
                                        </p:cTn>
                                        <p:tgtEl>
                                          <p:spTgt spid="2">
                                            <p:txEl>
                                              <p:pRg st="3" end="3"/>
                                            </p:txEl>
                                          </p:spTgt>
                                        </p:tgtEl>
                                      </p:cBhvr>
                                      <p:to x="100000" y="90000"/>
                                    </p:animScale>
                                    <p:animScale>
                                      <p:cBhvr>
                                        <p:cTn id="90" dur="166" decel="50000">
                                          <p:stCondLst>
                                            <p:cond delay="1668"/>
                                          </p:stCondLst>
                                        </p:cTn>
                                        <p:tgtEl>
                                          <p:spTgt spid="2">
                                            <p:txEl>
                                              <p:pRg st="3" end="3"/>
                                            </p:txEl>
                                          </p:spTgt>
                                        </p:tgtEl>
                                      </p:cBhvr>
                                      <p:to x="100000" y="100000"/>
                                    </p:animScale>
                                    <p:animScale>
                                      <p:cBhvr>
                                        <p:cTn id="91" dur="26">
                                          <p:stCondLst>
                                            <p:cond delay="1808"/>
                                          </p:stCondLst>
                                        </p:cTn>
                                        <p:tgtEl>
                                          <p:spTgt spid="2">
                                            <p:txEl>
                                              <p:pRg st="3" end="3"/>
                                            </p:txEl>
                                          </p:spTgt>
                                        </p:tgtEl>
                                      </p:cBhvr>
                                      <p:to x="100000" y="95000"/>
                                    </p:animScale>
                                    <p:animScale>
                                      <p:cBhvr>
                                        <p:cTn id="92" dur="166" decel="50000">
                                          <p:stCondLst>
                                            <p:cond delay="1834"/>
                                          </p:stCondLst>
                                        </p:cTn>
                                        <p:tgtEl>
                                          <p:spTgt spid="2">
                                            <p:txEl>
                                              <p:pRg st="3" end="3"/>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26" presetClass="entr" presetSubtype="0" fill="hold" grpId="0" nodeType="clickEffect">
                                  <p:stCondLst>
                                    <p:cond delay="0"/>
                                  </p:stCondLst>
                                  <p:childTnLst>
                                    <p:set>
                                      <p:cBhvr>
                                        <p:cTn id="96" dur="1" fill="hold">
                                          <p:stCondLst>
                                            <p:cond delay="0"/>
                                          </p:stCondLst>
                                        </p:cTn>
                                        <p:tgtEl>
                                          <p:spTgt spid="2">
                                            <p:txEl>
                                              <p:pRg st="4" end="4"/>
                                            </p:txEl>
                                          </p:spTgt>
                                        </p:tgtEl>
                                        <p:attrNameLst>
                                          <p:attrName>style.visibility</p:attrName>
                                        </p:attrNameLst>
                                      </p:cBhvr>
                                      <p:to>
                                        <p:strVal val="visible"/>
                                      </p:to>
                                    </p:set>
                                    <p:animEffect transition="in" filter="wipe(down)">
                                      <p:cBhvr>
                                        <p:cTn id="97" dur="580">
                                          <p:stCondLst>
                                            <p:cond delay="0"/>
                                          </p:stCondLst>
                                        </p:cTn>
                                        <p:tgtEl>
                                          <p:spTgt spid="2">
                                            <p:txEl>
                                              <p:pRg st="4" end="4"/>
                                            </p:txEl>
                                          </p:spTgt>
                                        </p:tgtEl>
                                      </p:cBhvr>
                                    </p:animEffect>
                                    <p:anim calcmode="lin" valueType="num">
                                      <p:cBhvr>
                                        <p:cTn id="98" dur="1822" tmFilter="0,0; 0.14,0.36; 0.43,0.73; 0.71,0.91; 1.0,1.0">
                                          <p:stCondLst>
                                            <p:cond delay="0"/>
                                          </p:stCondLst>
                                        </p:cTn>
                                        <p:tgtEl>
                                          <p:spTgt spid="2">
                                            <p:txEl>
                                              <p:pRg st="4" end="4"/>
                                            </p:txEl>
                                          </p:spTgt>
                                        </p:tgtEl>
                                        <p:attrNameLst>
                                          <p:attrName>ppt_x</p:attrName>
                                        </p:attrNameLst>
                                      </p:cBhvr>
                                      <p:tavLst>
                                        <p:tav tm="0">
                                          <p:val>
                                            <p:strVal val="#ppt_x-0.25"/>
                                          </p:val>
                                        </p:tav>
                                        <p:tav tm="100000">
                                          <p:val>
                                            <p:strVal val="#ppt_x"/>
                                          </p:val>
                                        </p:tav>
                                      </p:tavLst>
                                    </p:anim>
                                    <p:anim calcmode="lin" valueType="num">
                                      <p:cBhvr>
                                        <p:cTn id="99" dur="664" tmFilter="0.0,0.0; 0.25,0.07; 0.50,0.2; 0.75,0.467; 1.0,1.0">
                                          <p:stCondLst>
                                            <p:cond delay="0"/>
                                          </p:stCondLst>
                                        </p:cTn>
                                        <p:tgtEl>
                                          <p:spTgt spid="2">
                                            <p:txEl>
                                              <p:pRg st="4" end="4"/>
                                            </p:txEl>
                                          </p:spTgt>
                                        </p:tgtEl>
                                        <p:attrNameLst>
                                          <p:attrName>ppt_y</p:attrName>
                                        </p:attrNameLst>
                                      </p:cBhvr>
                                      <p:tavLst>
                                        <p:tav tm="0" fmla="#ppt_y-sin(pi*$)/3">
                                          <p:val>
                                            <p:fltVal val="0.5"/>
                                          </p:val>
                                        </p:tav>
                                        <p:tav tm="100000">
                                          <p:val>
                                            <p:fltVal val="1"/>
                                          </p:val>
                                        </p:tav>
                                      </p:tavLst>
                                    </p:anim>
                                    <p:anim calcmode="lin" valueType="num">
                                      <p:cBhvr>
                                        <p:cTn id="100" dur="664" tmFilter="0, 0; 0.125,0.2665; 0.25,0.4; 0.375,0.465; 0.5,0.5;  0.625,0.535; 0.75,0.6; 0.875,0.7335; 1,1">
                                          <p:stCondLst>
                                            <p:cond delay="664"/>
                                          </p:stCondLst>
                                        </p:cTn>
                                        <p:tgtEl>
                                          <p:spTgt spid="2">
                                            <p:txEl>
                                              <p:pRg st="4" end="4"/>
                                            </p:txEl>
                                          </p:spTgt>
                                        </p:tgtEl>
                                        <p:attrNameLst>
                                          <p:attrName>ppt_y</p:attrName>
                                        </p:attrNameLst>
                                      </p:cBhvr>
                                      <p:tavLst>
                                        <p:tav tm="0" fmla="#ppt_y-sin(pi*$)/9">
                                          <p:val>
                                            <p:fltVal val="0"/>
                                          </p:val>
                                        </p:tav>
                                        <p:tav tm="100000">
                                          <p:val>
                                            <p:fltVal val="1"/>
                                          </p:val>
                                        </p:tav>
                                      </p:tavLst>
                                    </p:anim>
                                    <p:anim calcmode="lin" valueType="num">
                                      <p:cBhvr>
                                        <p:cTn id="101" dur="332" tmFilter="0, 0; 0.125,0.2665; 0.25,0.4; 0.375,0.465; 0.5,0.5;  0.625,0.535; 0.75,0.6; 0.875,0.7335; 1,1">
                                          <p:stCondLst>
                                            <p:cond delay="1324"/>
                                          </p:stCondLst>
                                        </p:cTn>
                                        <p:tgtEl>
                                          <p:spTgt spid="2">
                                            <p:txEl>
                                              <p:pRg st="4" end="4"/>
                                            </p:txEl>
                                          </p:spTgt>
                                        </p:tgtEl>
                                        <p:attrNameLst>
                                          <p:attrName>ppt_y</p:attrName>
                                        </p:attrNameLst>
                                      </p:cBhvr>
                                      <p:tavLst>
                                        <p:tav tm="0" fmla="#ppt_y-sin(pi*$)/27">
                                          <p:val>
                                            <p:fltVal val="0"/>
                                          </p:val>
                                        </p:tav>
                                        <p:tav tm="100000">
                                          <p:val>
                                            <p:fltVal val="1"/>
                                          </p:val>
                                        </p:tav>
                                      </p:tavLst>
                                    </p:anim>
                                    <p:anim calcmode="lin" valueType="num">
                                      <p:cBhvr>
                                        <p:cTn id="102" dur="164" tmFilter="0, 0; 0.125,0.2665; 0.25,0.4; 0.375,0.465; 0.5,0.5;  0.625,0.535; 0.75,0.6; 0.875,0.7335; 1,1">
                                          <p:stCondLst>
                                            <p:cond delay="1656"/>
                                          </p:stCondLst>
                                        </p:cTn>
                                        <p:tgtEl>
                                          <p:spTgt spid="2">
                                            <p:txEl>
                                              <p:pRg st="4" end="4"/>
                                            </p:txEl>
                                          </p:spTgt>
                                        </p:tgtEl>
                                        <p:attrNameLst>
                                          <p:attrName>ppt_y</p:attrName>
                                        </p:attrNameLst>
                                      </p:cBhvr>
                                      <p:tavLst>
                                        <p:tav tm="0" fmla="#ppt_y-sin(pi*$)/81">
                                          <p:val>
                                            <p:fltVal val="0"/>
                                          </p:val>
                                        </p:tav>
                                        <p:tav tm="100000">
                                          <p:val>
                                            <p:fltVal val="1"/>
                                          </p:val>
                                        </p:tav>
                                      </p:tavLst>
                                    </p:anim>
                                    <p:animScale>
                                      <p:cBhvr>
                                        <p:cTn id="103" dur="26">
                                          <p:stCondLst>
                                            <p:cond delay="650"/>
                                          </p:stCondLst>
                                        </p:cTn>
                                        <p:tgtEl>
                                          <p:spTgt spid="2">
                                            <p:txEl>
                                              <p:pRg st="4" end="4"/>
                                            </p:txEl>
                                          </p:spTgt>
                                        </p:tgtEl>
                                      </p:cBhvr>
                                      <p:to x="100000" y="60000"/>
                                    </p:animScale>
                                    <p:animScale>
                                      <p:cBhvr>
                                        <p:cTn id="104" dur="166" decel="50000">
                                          <p:stCondLst>
                                            <p:cond delay="676"/>
                                          </p:stCondLst>
                                        </p:cTn>
                                        <p:tgtEl>
                                          <p:spTgt spid="2">
                                            <p:txEl>
                                              <p:pRg st="4" end="4"/>
                                            </p:txEl>
                                          </p:spTgt>
                                        </p:tgtEl>
                                      </p:cBhvr>
                                      <p:to x="100000" y="100000"/>
                                    </p:animScale>
                                    <p:animScale>
                                      <p:cBhvr>
                                        <p:cTn id="105" dur="26">
                                          <p:stCondLst>
                                            <p:cond delay="1312"/>
                                          </p:stCondLst>
                                        </p:cTn>
                                        <p:tgtEl>
                                          <p:spTgt spid="2">
                                            <p:txEl>
                                              <p:pRg st="4" end="4"/>
                                            </p:txEl>
                                          </p:spTgt>
                                        </p:tgtEl>
                                      </p:cBhvr>
                                      <p:to x="100000" y="80000"/>
                                    </p:animScale>
                                    <p:animScale>
                                      <p:cBhvr>
                                        <p:cTn id="106" dur="166" decel="50000">
                                          <p:stCondLst>
                                            <p:cond delay="1338"/>
                                          </p:stCondLst>
                                        </p:cTn>
                                        <p:tgtEl>
                                          <p:spTgt spid="2">
                                            <p:txEl>
                                              <p:pRg st="4" end="4"/>
                                            </p:txEl>
                                          </p:spTgt>
                                        </p:tgtEl>
                                      </p:cBhvr>
                                      <p:to x="100000" y="100000"/>
                                    </p:animScale>
                                    <p:animScale>
                                      <p:cBhvr>
                                        <p:cTn id="107" dur="26">
                                          <p:stCondLst>
                                            <p:cond delay="1642"/>
                                          </p:stCondLst>
                                        </p:cTn>
                                        <p:tgtEl>
                                          <p:spTgt spid="2">
                                            <p:txEl>
                                              <p:pRg st="4" end="4"/>
                                            </p:txEl>
                                          </p:spTgt>
                                        </p:tgtEl>
                                      </p:cBhvr>
                                      <p:to x="100000" y="90000"/>
                                    </p:animScale>
                                    <p:animScale>
                                      <p:cBhvr>
                                        <p:cTn id="108" dur="166" decel="50000">
                                          <p:stCondLst>
                                            <p:cond delay="1668"/>
                                          </p:stCondLst>
                                        </p:cTn>
                                        <p:tgtEl>
                                          <p:spTgt spid="2">
                                            <p:txEl>
                                              <p:pRg st="4" end="4"/>
                                            </p:txEl>
                                          </p:spTgt>
                                        </p:tgtEl>
                                      </p:cBhvr>
                                      <p:to x="100000" y="100000"/>
                                    </p:animScale>
                                    <p:animScale>
                                      <p:cBhvr>
                                        <p:cTn id="109" dur="26">
                                          <p:stCondLst>
                                            <p:cond delay="1808"/>
                                          </p:stCondLst>
                                        </p:cTn>
                                        <p:tgtEl>
                                          <p:spTgt spid="2">
                                            <p:txEl>
                                              <p:pRg st="4" end="4"/>
                                            </p:txEl>
                                          </p:spTgt>
                                        </p:tgtEl>
                                      </p:cBhvr>
                                      <p:to x="100000" y="95000"/>
                                    </p:animScale>
                                    <p:animScale>
                                      <p:cBhvr>
                                        <p:cTn id="110" dur="166" decel="50000">
                                          <p:stCondLst>
                                            <p:cond delay="1834"/>
                                          </p:stCondLst>
                                        </p:cTn>
                                        <p:tgtEl>
                                          <p:spTgt spid="2">
                                            <p:txEl>
                                              <p:pRg st="4" end="4"/>
                                            </p:txEl>
                                          </p:spTgt>
                                        </p:tgtEl>
                                      </p:cBhvr>
                                      <p:to x="100000" y="100000"/>
                                    </p:animScale>
                                  </p:childTnLst>
                                </p:cTn>
                              </p:par>
                            </p:childTnLst>
                          </p:cTn>
                        </p:par>
                      </p:childTnLst>
                    </p:cTn>
                  </p:par>
                  <p:par>
                    <p:cTn id="111" fill="hold">
                      <p:stCondLst>
                        <p:cond delay="indefinite"/>
                      </p:stCondLst>
                      <p:childTnLst>
                        <p:par>
                          <p:cTn id="112" fill="hold">
                            <p:stCondLst>
                              <p:cond delay="0"/>
                            </p:stCondLst>
                            <p:childTnLst>
                              <p:par>
                                <p:cTn id="113" presetID="26" presetClass="entr" presetSubtype="0" fill="hold" grpId="0" nodeType="clickEffect">
                                  <p:stCondLst>
                                    <p:cond delay="0"/>
                                  </p:stCondLst>
                                  <p:childTnLst>
                                    <p:set>
                                      <p:cBhvr>
                                        <p:cTn id="114" dur="1" fill="hold">
                                          <p:stCondLst>
                                            <p:cond delay="0"/>
                                          </p:stCondLst>
                                        </p:cTn>
                                        <p:tgtEl>
                                          <p:spTgt spid="2">
                                            <p:txEl>
                                              <p:pRg st="5" end="5"/>
                                            </p:txEl>
                                          </p:spTgt>
                                        </p:tgtEl>
                                        <p:attrNameLst>
                                          <p:attrName>style.visibility</p:attrName>
                                        </p:attrNameLst>
                                      </p:cBhvr>
                                      <p:to>
                                        <p:strVal val="visible"/>
                                      </p:to>
                                    </p:set>
                                    <p:animEffect transition="in" filter="wipe(down)">
                                      <p:cBhvr>
                                        <p:cTn id="115" dur="580">
                                          <p:stCondLst>
                                            <p:cond delay="0"/>
                                          </p:stCondLst>
                                        </p:cTn>
                                        <p:tgtEl>
                                          <p:spTgt spid="2">
                                            <p:txEl>
                                              <p:pRg st="5" end="5"/>
                                            </p:txEl>
                                          </p:spTgt>
                                        </p:tgtEl>
                                      </p:cBhvr>
                                    </p:animEffect>
                                    <p:anim calcmode="lin" valueType="num">
                                      <p:cBhvr>
                                        <p:cTn id="116" dur="1822" tmFilter="0,0; 0.14,0.36; 0.43,0.73; 0.71,0.91; 1.0,1.0">
                                          <p:stCondLst>
                                            <p:cond delay="0"/>
                                          </p:stCondLst>
                                        </p:cTn>
                                        <p:tgtEl>
                                          <p:spTgt spid="2">
                                            <p:txEl>
                                              <p:pRg st="5" end="5"/>
                                            </p:txEl>
                                          </p:spTgt>
                                        </p:tgtEl>
                                        <p:attrNameLst>
                                          <p:attrName>ppt_x</p:attrName>
                                        </p:attrNameLst>
                                      </p:cBhvr>
                                      <p:tavLst>
                                        <p:tav tm="0">
                                          <p:val>
                                            <p:strVal val="#ppt_x-0.25"/>
                                          </p:val>
                                        </p:tav>
                                        <p:tav tm="100000">
                                          <p:val>
                                            <p:strVal val="#ppt_x"/>
                                          </p:val>
                                        </p:tav>
                                      </p:tavLst>
                                    </p:anim>
                                    <p:anim calcmode="lin" valueType="num">
                                      <p:cBhvr>
                                        <p:cTn id="117" dur="664" tmFilter="0.0,0.0; 0.25,0.07; 0.50,0.2; 0.75,0.467; 1.0,1.0">
                                          <p:stCondLst>
                                            <p:cond delay="0"/>
                                          </p:stCondLst>
                                        </p:cTn>
                                        <p:tgtEl>
                                          <p:spTgt spid="2">
                                            <p:txEl>
                                              <p:pRg st="5" end="5"/>
                                            </p:txEl>
                                          </p:spTgt>
                                        </p:tgtEl>
                                        <p:attrNameLst>
                                          <p:attrName>ppt_y</p:attrName>
                                        </p:attrNameLst>
                                      </p:cBhvr>
                                      <p:tavLst>
                                        <p:tav tm="0" fmla="#ppt_y-sin(pi*$)/3">
                                          <p:val>
                                            <p:fltVal val="0.5"/>
                                          </p:val>
                                        </p:tav>
                                        <p:tav tm="100000">
                                          <p:val>
                                            <p:fltVal val="1"/>
                                          </p:val>
                                        </p:tav>
                                      </p:tavLst>
                                    </p:anim>
                                    <p:anim calcmode="lin" valueType="num">
                                      <p:cBhvr>
                                        <p:cTn id="118" dur="664" tmFilter="0, 0; 0.125,0.2665; 0.25,0.4; 0.375,0.465; 0.5,0.5;  0.625,0.535; 0.75,0.6; 0.875,0.7335; 1,1">
                                          <p:stCondLst>
                                            <p:cond delay="664"/>
                                          </p:stCondLst>
                                        </p:cTn>
                                        <p:tgtEl>
                                          <p:spTgt spid="2">
                                            <p:txEl>
                                              <p:pRg st="5" end="5"/>
                                            </p:txEl>
                                          </p:spTgt>
                                        </p:tgtEl>
                                        <p:attrNameLst>
                                          <p:attrName>ppt_y</p:attrName>
                                        </p:attrNameLst>
                                      </p:cBhvr>
                                      <p:tavLst>
                                        <p:tav tm="0" fmla="#ppt_y-sin(pi*$)/9">
                                          <p:val>
                                            <p:fltVal val="0"/>
                                          </p:val>
                                        </p:tav>
                                        <p:tav tm="100000">
                                          <p:val>
                                            <p:fltVal val="1"/>
                                          </p:val>
                                        </p:tav>
                                      </p:tavLst>
                                    </p:anim>
                                    <p:anim calcmode="lin" valueType="num">
                                      <p:cBhvr>
                                        <p:cTn id="119" dur="332" tmFilter="0, 0; 0.125,0.2665; 0.25,0.4; 0.375,0.465; 0.5,0.5;  0.625,0.535; 0.75,0.6; 0.875,0.7335; 1,1">
                                          <p:stCondLst>
                                            <p:cond delay="1324"/>
                                          </p:stCondLst>
                                        </p:cTn>
                                        <p:tgtEl>
                                          <p:spTgt spid="2">
                                            <p:txEl>
                                              <p:pRg st="5" end="5"/>
                                            </p:txEl>
                                          </p:spTgt>
                                        </p:tgtEl>
                                        <p:attrNameLst>
                                          <p:attrName>ppt_y</p:attrName>
                                        </p:attrNameLst>
                                      </p:cBhvr>
                                      <p:tavLst>
                                        <p:tav tm="0" fmla="#ppt_y-sin(pi*$)/27">
                                          <p:val>
                                            <p:fltVal val="0"/>
                                          </p:val>
                                        </p:tav>
                                        <p:tav tm="100000">
                                          <p:val>
                                            <p:fltVal val="1"/>
                                          </p:val>
                                        </p:tav>
                                      </p:tavLst>
                                    </p:anim>
                                    <p:anim calcmode="lin" valueType="num">
                                      <p:cBhvr>
                                        <p:cTn id="120" dur="164" tmFilter="0, 0; 0.125,0.2665; 0.25,0.4; 0.375,0.465; 0.5,0.5;  0.625,0.535; 0.75,0.6; 0.875,0.7335; 1,1">
                                          <p:stCondLst>
                                            <p:cond delay="1656"/>
                                          </p:stCondLst>
                                        </p:cTn>
                                        <p:tgtEl>
                                          <p:spTgt spid="2">
                                            <p:txEl>
                                              <p:pRg st="5" end="5"/>
                                            </p:txEl>
                                          </p:spTgt>
                                        </p:tgtEl>
                                        <p:attrNameLst>
                                          <p:attrName>ppt_y</p:attrName>
                                        </p:attrNameLst>
                                      </p:cBhvr>
                                      <p:tavLst>
                                        <p:tav tm="0" fmla="#ppt_y-sin(pi*$)/81">
                                          <p:val>
                                            <p:fltVal val="0"/>
                                          </p:val>
                                        </p:tav>
                                        <p:tav tm="100000">
                                          <p:val>
                                            <p:fltVal val="1"/>
                                          </p:val>
                                        </p:tav>
                                      </p:tavLst>
                                    </p:anim>
                                    <p:animScale>
                                      <p:cBhvr>
                                        <p:cTn id="121" dur="26">
                                          <p:stCondLst>
                                            <p:cond delay="650"/>
                                          </p:stCondLst>
                                        </p:cTn>
                                        <p:tgtEl>
                                          <p:spTgt spid="2">
                                            <p:txEl>
                                              <p:pRg st="5" end="5"/>
                                            </p:txEl>
                                          </p:spTgt>
                                        </p:tgtEl>
                                      </p:cBhvr>
                                      <p:to x="100000" y="60000"/>
                                    </p:animScale>
                                    <p:animScale>
                                      <p:cBhvr>
                                        <p:cTn id="122" dur="166" decel="50000">
                                          <p:stCondLst>
                                            <p:cond delay="676"/>
                                          </p:stCondLst>
                                        </p:cTn>
                                        <p:tgtEl>
                                          <p:spTgt spid="2">
                                            <p:txEl>
                                              <p:pRg st="5" end="5"/>
                                            </p:txEl>
                                          </p:spTgt>
                                        </p:tgtEl>
                                      </p:cBhvr>
                                      <p:to x="100000" y="100000"/>
                                    </p:animScale>
                                    <p:animScale>
                                      <p:cBhvr>
                                        <p:cTn id="123" dur="26">
                                          <p:stCondLst>
                                            <p:cond delay="1312"/>
                                          </p:stCondLst>
                                        </p:cTn>
                                        <p:tgtEl>
                                          <p:spTgt spid="2">
                                            <p:txEl>
                                              <p:pRg st="5" end="5"/>
                                            </p:txEl>
                                          </p:spTgt>
                                        </p:tgtEl>
                                      </p:cBhvr>
                                      <p:to x="100000" y="80000"/>
                                    </p:animScale>
                                    <p:animScale>
                                      <p:cBhvr>
                                        <p:cTn id="124" dur="166" decel="50000">
                                          <p:stCondLst>
                                            <p:cond delay="1338"/>
                                          </p:stCondLst>
                                        </p:cTn>
                                        <p:tgtEl>
                                          <p:spTgt spid="2">
                                            <p:txEl>
                                              <p:pRg st="5" end="5"/>
                                            </p:txEl>
                                          </p:spTgt>
                                        </p:tgtEl>
                                      </p:cBhvr>
                                      <p:to x="100000" y="100000"/>
                                    </p:animScale>
                                    <p:animScale>
                                      <p:cBhvr>
                                        <p:cTn id="125" dur="26">
                                          <p:stCondLst>
                                            <p:cond delay="1642"/>
                                          </p:stCondLst>
                                        </p:cTn>
                                        <p:tgtEl>
                                          <p:spTgt spid="2">
                                            <p:txEl>
                                              <p:pRg st="5" end="5"/>
                                            </p:txEl>
                                          </p:spTgt>
                                        </p:tgtEl>
                                      </p:cBhvr>
                                      <p:to x="100000" y="90000"/>
                                    </p:animScale>
                                    <p:animScale>
                                      <p:cBhvr>
                                        <p:cTn id="126" dur="166" decel="50000">
                                          <p:stCondLst>
                                            <p:cond delay="1668"/>
                                          </p:stCondLst>
                                        </p:cTn>
                                        <p:tgtEl>
                                          <p:spTgt spid="2">
                                            <p:txEl>
                                              <p:pRg st="5" end="5"/>
                                            </p:txEl>
                                          </p:spTgt>
                                        </p:tgtEl>
                                      </p:cBhvr>
                                      <p:to x="100000" y="100000"/>
                                    </p:animScale>
                                    <p:animScale>
                                      <p:cBhvr>
                                        <p:cTn id="127" dur="26">
                                          <p:stCondLst>
                                            <p:cond delay="1808"/>
                                          </p:stCondLst>
                                        </p:cTn>
                                        <p:tgtEl>
                                          <p:spTgt spid="2">
                                            <p:txEl>
                                              <p:pRg st="5" end="5"/>
                                            </p:txEl>
                                          </p:spTgt>
                                        </p:tgtEl>
                                      </p:cBhvr>
                                      <p:to x="100000" y="95000"/>
                                    </p:animScale>
                                    <p:animScale>
                                      <p:cBhvr>
                                        <p:cTn id="128" dur="166" decel="50000">
                                          <p:stCondLst>
                                            <p:cond delay="1834"/>
                                          </p:stCondLst>
                                        </p:cTn>
                                        <p:tgtEl>
                                          <p:spTgt spid="2">
                                            <p:txEl>
                                              <p:pRg st="5" end="5"/>
                                            </p:txEl>
                                          </p:spTgt>
                                        </p:tgtEl>
                                      </p:cBhvr>
                                      <p:to x="100000" y="100000"/>
                                    </p:animScale>
                                  </p:childTnLst>
                                </p:cTn>
                              </p:par>
                            </p:childTnLst>
                          </p:cTn>
                        </p:par>
                      </p:childTnLst>
                    </p:cTn>
                  </p:par>
                  <p:par>
                    <p:cTn id="129" fill="hold">
                      <p:stCondLst>
                        <p:cond delay="indefinite"/>
                      </p:stCondLst>
                      <p:childTnLst>
                        <p:par>
                          <p:cTn id="130" fill="hold">
                            <p:stCondLst>
                              <p:cond delay="0"/>
                            </p:stCondLst>
                            <p:childTnLst>
                              <p:par>
                                <p:cTn id="131" presetID="26" presetClass="entr" presetSubtype="0" fill="hold" grpId="0" nodeType="clickEffect">
                                  <p:stCondLst>
                                    <p:cond delay="0"/>
                                  </p:stCondLst>
                                  <p:childTnLst>
                                    <p:set>
                                      <p:cBhvr>
                                        <p:cTn id="132" dur="1" fill="hold">
                                          <p:stCondLst>
                                            <p:cond delay="0"/>
                                          </p:stCondLst>
                                        </p:cTn>
                                        <p:tgtEl>
                                          <p:spTgt spid="2">
                                            <p:txEl>
                                              <p:pRg st="6" end="6"/>
                                            </p:txEl>
                                          </p:spTgt>
                                        </p:tgtEl>
                                        <p:attrNameLst>
                                          <p:attrName>style.visibility</p:attrName>
                                        </p:attrNameLst>
                                      </p:cBhvr>
                                      <p:to>
                                        <p:strVal val="visible"/>
                                      </p:to>
                                    </p:set>
                                    <p:animEffect transition="in" filter="wipe(down)">
                                      <p:cBhvr>
                                        <p:cTn id="133" dur="580">
                                          <p:stCondLst>
                                            <p:cond delay="0"/>
                                          </p:stCondLst>
                                        </p:cTn>
                                        <p:tgtEl>
                                          <p:spTgt spid="2">
                                            <p:txEl>
                                              <p:pRg st="6" end="6"/>
                                            </p:txEl>
                                          </p:spTgt>
                                        </p:tgtEl>
                                      </p:cBhvr>
                                    </p:animEffect>
                                    <p:anim calcmode="lin" valueType="num">
                                      <p:cBhvr>
                                        <p:cTn id="134" dur="1822" tmFilter="0,0; 0.14,0.36; 0.43,0.73; 0.71,0.91; 1.0,1.0">
                                          <p:stCondLst>
                                            <p:cond delay="0"/>
                                          </p:stCondLst>
                                        </p:cTn>
                                        <p:tgtEl>
                                          <p:spTgt spid="2">
                                            <p:txEl>
                                              <p:pRg st="6" end="6"/>
                                            </p:txEl>
                                          </p:spTgt>
                                        </p:tgtEl>
                                        <p:attrNameLst>
                                          <p:attrName>ppt_x</p:attrName>
                                        </p:attrNameLst>
                                      </p:cBhvr>
                                      <p:tavLst>
                                        <p:tav tm="0">
                                          <p:val>
                                            <p:strVal val="#ppt_x-0.25"/>
                                          </p:val>
                                        </p:tav>
                                        <p:tav tm="100000">
                                          <p:val>
                                            <p:strVal val="#ppt_x"/>
                                          </p:val>
                                        </p:tav>
                                      </p:tavLst>
                                    </p:anim>
                                    <p:anim calcmode="lin" valueType="num">
                                      <p:cBhvr>
                                        <p:cTn id="135" dur="664" tmFilter="0.0,0.0; 0.25,0.07; 0.50,0.2; 0.75,0.467; 1.0,1.0">
                                          <p:stCondLst>
                                            <p:cond delay="0"/>
                                          </p:stCondLst>
                                        </p:cTn>
                                        <p:tgtEl>
                                          <p:spTgt spid="2">
                                            <p:txEl>
                                              <p:pRg st="6" end="6"/>
                                            </p:txEl>
                                          </p:spTgt>
                                        </p:tgtEl>
                                        <p:attrNameLst>
                                          <p:attrName>ppt_y</p:attrName>
                                        </p:attrNameLst>
                                      </p:cBhvr>
                                      <p:tavLst>
                                        <p:tav tm="0" fmla="#ppt_y-sin(pi*$)/3">
                                          <p:val>
                                            <p:fltVal val="0.5"/>
                                          </p:val>
                                        </p:tav>
                                        <p:tav tm="100000">
                                          <p:val>
                                            <p:fltVal val="1"/>
                                          </p:val>
                                        </p:tav>
                                      </p:tavLst>
                                    </p:anim>
                                    <p:anim calcmode="lin" valueType="num">
                                      <p:cBhvr>
                                        <p:cTn id="136" dur="664" tmFilter="0, 0; 0.125,0.2665; 0.25,0.4; 0.375,0.465; 0.5,0.5;  0.625,0.535; 0.75,0.6; 0.875,0.7335; 1,1">
                                          <p:stCondLst>
                                            <p:cond delay="664"/>
                                          </p:stCondLst>
                                        </p:cTn>
                                        <p:tgtEl>
                                          <p:spTgt spid="2">
                                            <p:txEl>
                                              <p:pRg st="6" end="6"/>
                                            </p:txEl>
                                          </p:spTgt>
                                        </p:tgtEl>
                                        <p:attrNameLst>
                                          <p:attrName>ppt_y</p:attrName>
                                        </p:attrNameLst>
                                      </p:cBhvr>
                                      <p:tavLst>
                                        <p:tav tm="0" fmla="#ppt_y-sin(pi*$)/9">
                                          <p:val>
                                            <p:fltVal val="0"/>
                                          </p:val>
                                        </p:tav>
                                        <p:tav tm="100000">
                                          <p:val>
                                            <p:fltVal val="1"/>
                                          </p:val>
                                        </p:tav>
                                      </p:tavLst>
                                    </p:anim>
                                    <p:anim calcmode="lin" valueType="num">
                                      <p:cBhvr>
                                        <p:cTn id="137" dur="332" tmFilter="0, 0; 0.125,0.2665; 0.25,0.4; 0.375,0.465; 0.5,0.5;  0.625,0.535; 0.75,0.6; 0.875,0.7335; 1,1">
                                          <p:stCondLst>
                                            <p:cond delay="1324"/>
                                          </p:stCondLst>
                                        </p:cTn>
                                        <p:tgtEl>
                                          <p:spTgt spid="2">
                                            <p:txEl>
                                              <p:pRg st="6" end="6"/>
                                            </p:txEl>
                                          </p:spTgt>
                                        </p:tgtEl>
                                        <p:attrNameLst>
                                          <p:attrName>ppt_y</p:attrName>
                                        </p:attrNameLst>
                                      </p:cBhvr>
                                      <p:tavLst>
                                        <p:tav tm="0" fmla="#ppt_y-sin(pi*$)/27">
                                          <p:val>
                                            <p:fltVal val="0"/>
                                          </p:val>
                                        </p:tav>
                                        <p:tav tm="100000">
                                          <p:val>
                                            <p:fltVal val="1"/>
                                          </p:val>
                                        </p:tav>
                                      </p:tavLst>
                                    </p:anim>
                                    <p:anim calcmode="lin" valueType="num">
                                      <p:cBhvr>
                                        <p:cTn id="138" dur="164" tmFilter="0, 0; 0.125,0.2665; 0.25,0.4; 0.375,0.465; 0.5,0.5;  0.625,0.535; 0.75,0.6; 0.875,0.7335; 1,1">
                                          <p:stCondLst>
                                            <p:cond delay="1656"/>
                                          </p:stCondLst>
                                        </p:cTn>
                                        <p:tgtEl>
                                          <p:spTgt spid="2">
                                            <p:txEl>
                                              <p:pRg st="6" end="6"/>
                                            </p:txEl>
                                          </p:spTgt>
                                        </p:tgtEl>
                                        <p:attrNameLst>
                                          <p:attrName>ppt_y</p:attrName>
                                        </p:attrNameLst>
                                      </p:cBhvr>
                                      <p:tavLst>
                                        <p:tav tm="0" fmla="#ppt_y-sin(pi*$)/81">
                                          <p:val>
                                            <p:fltVal val="0"/>
                                          </p:val>
                                        </p:tav>
                                        <p:tav tm="100000">
                                          <p:val>
                                            <p:fltVal val="1"/>
                                          </p:val>
                                        </p:tav>
                                      </p:tavLst>
                                    </p:anim>
                                    <p:animScale>
                                      <p:cBhvr>
                                        <p:cTn id="139" dur="26">
                                          <p:stCondLst>
                                            <p:cond delay="650"/>
                                          </p:stCondLst>
                                        </p:cTn>
                                        <p:tgtEl>
                                          <p:spTgt spid="2">
                                            <p:txEl>
                                              <p:pRg st="6" end="6"/>
                                            </p:txEl>
                                          </p:spTgt>
                                        </p:tgtEl>
                                      </p:cBhvr>
                                      <p:to x="100000" y="60000"/>
                                    </p:animScale>
                                    <p:animScale>
                                      <p:cBhvr>
                                        <p:cTn id="140" dur="166" decel="50000">
                                          <p:stCondLst>
                                            <p:cond delay="676"/>
                                          </p:stCondLst>
                                        </p:cTn>
                                        <p:tgtEl>
                                          <p:spTgt spid="2">
                                            <p:txEl>
                                              <p:pRg st="6" end="6"/>
                                            </p:txEl>
                                          </p:spTgt>
                                        </p:tgtEl>
                                      </p:cBhvr>
                                      <p:to x="100000" y="100000"/>
                                    </p:animScale>
                                    <p:animScale>
                                      <p:cBhvr>
                                        <p:cTn id="141" dur="26">
                                          <p:stCondLst>
                                            <p:cond delay="1312"/>
                                          </p:stCondLst>
                                        </p:cTn>
                                        <p:tgtEl>
                                          <p:spTgt spid="2">
                                            <p:txEl>
                                              <p:pRg st="6" end="6"/>
                                            </p:txEl>
                                          </p:spTgt>
                                        </p:tgtEl>
                                      </p:cBhvr>
                                      <p:to x="100000" y="80000"/>
                                    </p:animScale>
                                    <p:animScale>
                                      <p:cBhvr>
                                        <p:cTn id="142" dur="166" decel="50000">
                                          <p:stCondLst>
                                            <p:cond delay="1338"/>
                                          </p:stCondLst>
                                        </p:cTn>
                                        <p:tgtEl>
                                          <p:spTgt spid="2">
                                            <p:txEl>
                                              <p:pRg st="6" end="6"/>
                                            </p:txEl>
                                          </p:spTgt>
                                        </p:tgtEl>
                                      </p:cBhvr>
                                      <p:to x="100000" y="100000"/>
                                    </p:animScale>
                                    <p:animScale>
                                      <p:cBhvr>
                                        <p:cTn id="143" dur="26">
                                          <p:stCondLst>
                                            <p:cond delay="1642"/>
                                          </p:stCondLst>
                                        </p:cTn>
                                        <p:tgtEl>
                                          <p:spTgt spid="2">
                                            <p:txEl>
                                              <p:pRg st="6" end="6"/>
                                            </p:txEl>
                                          </p:spTgt>
                                        </p:tgtEl>
                                      </p:cBhvr>
                                      <p:to x="100000" y="90000"/>
                                    </p:animScale>
                                    <p:animScale>
                                      <p:cBhvr>
                                        <p:cTn id="144" dur="166" decel="50000">
                                          <p:stCondLst>
                                            <p:cond delay="1668"/>
                                          </p:stCondLst>
                                        </p:cTn>
                                        <p:tgtEl>
                                          <p:spTgt spid="2">
                                            <p:txEl>
                                              <p:pRg st="6" end="6"/>
                                            </p:txEl>
                                          </p:spTgt>
                                        </p:tgtEl>
                                      </p:cBhvr>
                                      <p:to x="100000" y="100000"/>
                                    </p:animScale>
                                    <p:animScale>
                                      <p:cBhvr>
                                        <p:cTn id="145" dur="26">
                                          <p:stCondLst>
                                            <p:cond delay="1808"/>
                                          </p:stCondLst>
                                        </p:cTn>
                                        <p:tgtEl>
                                          <p:spTgt spid="2">
                                            <p:txEl>
                                              <p:pRg st="6" end="6"/>
                                            </p:txEl>
                                          </p:spTgt>
                                        </p:tgtEl>
                                      </p:cBhvr>
                                      <p:to x="100000" y="95000"/>
                                    </p:animScale>
                                    <p:animScale>
                                      <p:cBhvr>
                                        <p:cTn id="146" dur="166" decel="50000">
                                          <p:stCondLst>
                                            <p:cond delay="1834"/>
                                          </p:stCondLst>
                                        </p:cTn>
                                        <p:tgtEl>
                                          <p:spTgt spid="2">
                                            <p:txEl>
                                              <p:pRg st="6" end="6"/>
                                            </p:txEl>
                                          </p:spTgt>
                                        </p:tgtEl>
                                      </p:cBhvr>
                                      <p:to x="100000" y="100000"/>
                                    </p:animScale>
                                  </p:childTnLst>
                                </p:cTn>
                              </p:par>
                            </p:childTnLst>
                          </p:cTn>
                        </p:par>
                      </p:childTnLst>
                    </p:cTn>
                  </p:par>
                  <p:par>
                    <p:cTn id="147" fill="hold">
                      <p:stCondLst>
                        <p:cond delay="indefinite"/>
                      </p:stCondLst>
                      <p:childTnLst>
                        <p:par>
                          <p:cTn id="148" fill="hold">
                            <p:stCondLst>
                              <p:cond delay="0"/>
                            </p:stCondLst>
                            <p:childTnLst>
                              <p:par>
                                <p:cTn id="149" presetID="26" presetClass="entr" presetSubtype="0" fill="hold" grpId="0" nodeType="clickEffect">
                                  <p:stCondLst>
                                    <p:cond delay="0"/>
                                  </p:stCondLst>
                                  <p:childTnLst>
                                    <p:set>
                                      <p:cBhvr>
                                        <p:cTn id="150" dur="1" fill="hold">
                                          <p:stCondLst>
                                            <p:cond delay="0"/>
                                          </p:stCondLst>
                                        </p:cTn>
                                        <p:tgtEl>
                                          <p:spTgt spid="2">
                                            <p:txEl>
                                              <p:pRg st="7" end="7"/>
                                            </p:txEl>
                                          </p:spTgt>
                                        </p:tgtEl>
                                        <p:attrNameLst>
                                          <p:attrName>style.visibility</p:attrName>
                                        </p:attrNameLst>
                                      </p:cBhvr>
                                      <p:to>
                                        <p:strVal val="visible"/>
                                      </p:to>
                                    </p:set>
                                    <p:animEffect transition="in" filter="wipe(down)">
                                      <p:cBhvr>
                                        <p:cTn id="151" dur="580">
                                          <p:stCondLst>
                                            <p:cond delay="0"/>
                                          </p:stCondLst>
                                        </p:cTn>
                                        <p:tgtEl>
                                          <p:spTgt spid="2">
                                            <p:txEl>
                                              <p:pRg st="7" end="7"/>
                                            </p:txEl>
                                          </p:spTgt>
                                        </p:tgtEl>
                                      </p:cBhvr>
                                    </p:animEffect>
                                    <p:anim calcmode="lin" valueType="num">
                                      <p:cBhvr>
                                        <p:cTn id="152" dur="1822" tmFilter="0,0; 0.14,0.36; 0.43,0.73; 0.71,0.91; 1.0,1.0">
                                          <p:stCondLst>
                                            <p:cond delay="0"/>
                                          </p:stCondLst>
                                        </p:cTn>
                                        <p:tgtEl>
                                          <p:spTgt spid="2">
                                            <p:txEl>
                                              <p:pRg st="7" end="7"/>
                                            </p:txEl>
                                          </p:spTgt>
                                        </p:tgtEl>
                                        <p:attrNameLst>
                                          <p:attrName>ppt_x</p:attrName>
                                        </p:attrNameLst>
                                      </p:cBhvr>
                                      <p:tavLst>
                                        <p:tav tm="0">
                                          <p:val>
                                            <p:strVal val="#ppt_x-0.25"/>
                                          </p:val>
                                        </p:tav>
                                        <p:tav tm="100000">
                                          <p:val>
                                            <p:strVal val="#ppt_x"/>
                                          </p:val>
                                        </p:tav>
                                      </p:tavLst>
                                    </p:anim>
                                    <p:anim calcmode="lin" valueType="num">
                                      <p:cBhvr>
                                        <p:cTn id="153" dur="664" tmFilter="0.0,0.0; 0.25,0.07; 0.50,0.2; 0.75,0.467; 1.0,1.0">
                                          <p:stCondLst>
                                            <p:cond delay="0"/>
                                          </p:stCondLst>
                                        </p:cTn>
                                        <p:tgtEl>
                                          <p:spTgt spid="2">
                                            <p:txEl>
                                              <p:pRg st="7" end="7"/>
                                            </p:txEl>
                                          </p:spTgt>
                                        </p:tgtEl>
                                        <p:attrNameLst>
                                          <p:attrName>ppt_y</p:attrName>
                                        </p:attrNameLst>
                                      </p:cBhvr>
                                      <p:tavLst>
                                        <p:tav tm="0" fmla="#ppt_y-sin(pi*$)/3">
                                          <p:val>
                                            <p:fltVal val="0.5"/>
                                          </p:val>
                                        </p:tav>
                                        <p:tav tm="100000">
                                          <p:val>
                                            <p:fltVal val="1"/>
                                          </p:val>
                                        </p:tav>
                                      </p:tavLst>
                                    </p:anim>
                                    <p:anim calcmode="lin" valueType="num">
                                      <p:cBhvr>
                                        <p:cTn id="154" dur="664" tmFilter="0, 0; 0.125,0.2665; 0.25,0.4; 0.375,0.465; 0.5,0.5;  0.625,0.535; 0.75,0.6; 0.875,0.7335; 1,1">
                                          <p:stCondLst>
                                            <p:cond delay="664"/>
                                          </p:stCondLst>
                                        </p:cTn>
                                        <p:tgtEl>
                                          <p:spTgt spid="2">
                                            <p:txEl>
                                              <p:pRg st="7" end="7"/>
                                            </p:txEl>
                                          </p:spTgt>
                                        </p:tgtEl>
                                        <p:attrNameLst>
                                          <p:attrName>ppt_y</p:attrName>
                                        </p:attrNameLst>
                                      </p:cBhvr>
                                      <p:tavLst>
                                        <p:tav tm="0" fmla="#ppt_y-sin(pi*$)/9">
                                          <p:val>
                                            <p:fltVal val="0"/>
                                          </p:val>
                                        </p:tav>
                                        <p:tav tm="100000">
                                          <p:val>
                                            <p:fltVal val="1"/>
                                          </p:val>
                                        </p:tav>
                                      </p:tavLst>
                                    </p:anim>
                                    <p:anim calcmode="lin" valueType="num">
                                      <p:cBhvr>
                                        <p:cTn id="155" dur="332" tmFilter="0, 0; 0.125,0.2665; 0.25,0.4; 0.375,0.465; 0.5,0.5;  0.625,0.535; 0.75,0.6; 0.875,0.7335; 1,1">
                                          <p:stCondLst>
                                            <p:cond delay="1324"/>
                                          </p:stCondLst>
                                        </p:cTn>
                                        <p:tgtEl>
                                          <p:spTgt spid="2">
                                            <p:txEl>
                                              <p:pRg st="7" end="7"/>
                                            </p:txEl>
                                          </p:spTgt>
                                        </p:tgtEl>
                                        <p:attrNameLst>
                                          <p:attrName>ppt_y</p:attrName>
                                        </p:attrNameLst>
                                      </p:cBhvr>
                                      <p:tavLst>
                                        <p:tav tm="0" fmla="#ppt_y-sin(pi*$)/27">
                                          <p:val>
                                            <p:fltVal val="0"/>
                                          </p:val>
                                        </p:tav>
                                        <p:tav tm="100000">
                                          <p:val>
                                            <p:fltVal val="1"/>
                                          </p:val>
                                        </p:tav>
                                      </p:tavLst>
                                    </p:anim>
                                    <p:anim calcmode="lin" valueType="num">
                                      <p:cBhvr>
                                        <p:cTn id="156" dur="164" tmFilter="0, 0; 0.125,0.2665; 0.25,0.4; 0.375,0.465; 0.5,0.5;  0.625,0.535; 0.75,0.6; 0.875,0.7335; 1,1">
                                          <p:stCondLst>
                                            <p:cond delay="1656"/>
                                          </p:stCondLst>
                                        </p:cTn>
                                        <p:tgtEl>
                                          <p:spTgt spid="2">
                                            <p:txEl>
                                              <p:pRg st="7" end="7"/>
                                            </p:txEl>
                                          </p:spTgt>
                                        </p:tgtEl>
                                        <p:attrNameLst>
                                          <p:attrName>ppt_y</p:attrName>
                                        </p:attrNameLst>
                                      </p:cBhvr>
                                      <p:tavLst>
                                        <p:tav tm="0" fmla="#ppt_y-sin(pi*$)/81">
                                          <p:val>
                                            <p:fltVal val="0"/>
                                          </p:val>
                                        </p:tav>
                                        <p:tav tm="100000">
                                          <p:val>
                                            <p:fltVal val="1"/>
                                          </p:val>
                                        </p:tav>
                                      </p:tavLst>
                                    </p:anim>
                                    <p:animScale>
                                      <p:cBhvr>
                                        <p:cTn id="157" dur="26">
                                          <p:stCondLst>
                                            <p:cond delay="650"/>
                                          </p:stCondLst>
                                        </p:cTn>
                                        <p:tgtEl>
                                          <p:spTgt spid="2">
                                            <p:txEl>
                                              <p:pRg st="7" end="7"/>
                                            </p:txEl>
                                          </p:spTgt>
                                        </p:tgtEl>
                                      </p:cBhvr>
                                      <p:to x="100000" y="60000"/>
                                    </p:animScale>
                                    <p:animScale>
                                      <p:cBhvr>
                                        <p:cTn id="158" dur="166" decel="50000">
                                          <p:stCondLst>
                                            <p:cond delay="676"/>
                                          </p:stCondLst>
                                        </p:cTn>
                                        <p:tgtEl>
                                          <p:spTgt spid="2">
                                            <p:txEl>
                                              <p:pRg st="7" end="7"/>
                                            </p:txEl>
                                          </p:spTgt>
                                        </p:tgtEl>
                                      </p:cBhvr>
                                      <p:to x="100000" y="100000"/>
                                    </p:animScale>
                                    <p:animScale>
                                      <p:cBhvr>
                                        <p:cTn id="159" dur="26">
                                          <p:stCondLst>
                                            <p:cond delay="1312"/>
                                          </p:stCondLst>
                                        </p:cTn>
                                        <p:tgtEl>
                                          <p:spTgt spid="2">
                                            <p:txEl>
                                              <p:pRg st="7" end="7"/>
                                            </p:txEl>
                                          </p:spTgt>
                                        </p:tgtEl>
                                      </p:cBhvr>
                                      <p:to x="100000" y="80000"/>
                                    </p:animScale>
                                    <p:animScale>
                                      <p:cBhvr>
                                        <p:cTn id="160" dur="166" decel="50000">
                                          <p:stCondLst>
                                            <p:cond delay="1338"/>
                                          </p:stCondLst>
                                        </p:cTn>
                                        <p:tgtEl>
                                          <p:spTgt spid="2">
                                            <p:txEl>
                                              <p:pRg st="7" end="7"/>
                                            </p:txEl>
                                          </p:spTgt>
                                        </p:tgtEl>
                                      </p:cBhvr>
                                      <p:to x="100000" y="100000"/>
                                    </p:animScale>
                                    <p:animScale>
                                      <p:cBhvr>
                                        <p:cTn id="161" dur="26">
                                          <p:stCondLst>
                                            <p:cond delay="1642"/>
                                          </p:stCondLst>
                                        </p:cTn>
                                        <p:tgtEl>
                                          <p:spTgt spid="2">
                                            <p:txEl>
                                              <p:pRg st="7" end="7"/>
                                            </p:txEl>
                                          </p:spTgt>
                                        </p:tgtEl>
                                      </p:cBhvr>
                                      <p:to x="100000" y="90000"/>
                                    </p:animScale>
                                    <p:animScale>
                                      <p:cBhvr>
                                        <p:cTn id="162" dur="166" decel="50000">
                                          <p:stCondLst>
                                            <p:cond delay="1668"/>
                                          </p:stCondLst>
                                        </p:cTn>
                                        <p:tgtEl>
                                          <p:spTgt spid="2">
                                            <p:txEl>
                                              <p:pRg st="7" end="7"/>
                                            </p:txEl>
                                          </p:spTgt>
                                        </p:tgtEl>
                                      </p:cBhvr>
                                      <p:to x="100000" y="100000"/>
                                    </p:animScale>
                                    <p:animScale>
                                      <p:cBhvr>
                                        <p:cTn id="163" dur="26">
                                          <p:stCondLst>
                                            <p:cond delay="1808"/>
                                          </p:stCondLst>
                                        </p:cTn>
                                        <p:tgtEl>
                                          <p:spTgt spid="2">
                                            <p:txEl>
                                              <p:pRg st="7" end="7"/>
                                            </p:txEl>
                                          </p:spTgt>
                                        </p:tgtEl>
                                      </p:cBhvr>
                                      <p:to x="100000" y="95000"/>
                                    </p:animScale>
                                    <p:animScale>
                                      <p:cBhvr>
                                        <p:cTn id="164" dur="166" decel="50000">
                                          <p:stCondLst>
                                            <p:cond delay="1834"/>
                                          </p:stCondLst>
                                        </p:cTn>
                                        <p:tgtEl>
                                          <p:spTgt spid="2">
                                            <p:txEl>
                                              <p:pRg st="7" end="7"/>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normAutofit fontScale="70000" lnSpcReduction="20000"/>
          </a:bodyPr>
          <a:lstStyle/>
          <a:p>
            <a:r>
              <a:rPr lang="ar-SA" dirty="0"/>
              <a:t>اللهم ابطل سحرا عقد لهم للتفريق بينهم وبين أزواجهم، اللهم ابطل سحرا عقد لهم للتفريق بينهم وبين بيوتهم وذرياتهم. اللهم ابطل سحرا عقد لهم لحرمانهم من السعادة والعافية، اللهم ابطل سحرا عقد لهم من سحر فَذَرُ في الهواء أو جعل في قاع البحار أو في وعر الجبال أو تحت الأشجار والأحجار، اللهم ابطل ما عقد لهم من سحر فجعل في مشارق الأرض أو مغاربها، اللهم عليك بالساحرين والساحرات والعاقدين </a:t>
            </a:r>
            <a:r>
              <a:rPr lang="ar-SA" dirty="0" err="1"/>
              <a:t>والعاقدات</a:t>
            </a:r>
            <a:r>
              <a:rPr lang="ar-SA" dirty="0"/>
              <a:t> والرابطين والرابطات </a:t>
            </a:r>
            <a:r>
              <a:rPr lang="ar-SA" dirty="0" err="1"/>
              <a:t>والنافثين</a:t>
            </a:r>
            <a:r>
              <a:rPr lang="ar-SA" dirty="0"/>
              <a:t> </a:t>
            </a:r>
            <a:r>
              <a:rPr lang="ar-SA" dirty="0" err="1"/>
              <a:t>والنافثات</a:t>
            </a:r>
            <a:r>
              <a:rPr lang="ar-SA" dirty="0"/>
              <a:t> الذين يؤذون المؤمنين والمؤمنات والمسلمين والمسلمات، اللهم رُدّ كيدهم في نحورهم وسحرهم وأذيتهم على أنفسهم يا ذا الجلال والإكرام.</a:t>
            </a:r>
            <a:endParaRPr lang="en-US" dirty="0"/>
          </a:p>
          <a:p>
            <a:r>
              <a:rPr lang="ar-SA" dirty="0"/>
              <a:t>اللهم عليك بمن جاء لهم بالسحر من الساحر والساحرة فجعله في طعامهم وشرابهم أو في فراشهم ولباسهم اللهم عليك بمن تسلط عليهم وأخذ من شعورهم وأظفارهم أو من ملابسهم وآثارهم فذهب به إلى الساحر والساحرة ليضرهم ويؤذيهم، اللهم أرنا فيهم عجائب قدرتك ، أذهب أسماعهم وأبصارهم واختم على قلوبهم اللهم أرنا فيهم ما يشفي الصدور ويذهب غيظ القلوب يا رب العالمين.</a:t>
            </a:r>
            <a:endParaRPr lang="en-US" dirty="0"/>
          </a:p>
          <a:p>
            <a:r>
              <a:rPr lang="ar-SA" dirty="0"/>
              <a:t>اللهم أبطل سحر التخييل اللهم أبطل سحر التعطيل، اللهم أبطل سحر التفريق، اللهم أبطل سحر الأذية والحرمان من العافية.  اللهم يا من يزلزل الأرض زلزالها ويخرج من الأرض أثقالها، اللهم زلزل ما عقد لهم من السحر وأخرجه من بطونهم وأجوافهم وأمعائهم وظهورهم ورؤوسهم وسائر أجسادهم يا ذا الجلال والإكرام.</a:t>
            </a:r>
            <a:endParaRPr lang="en-US" dirty="0"/>
          </a:p>
          <a:p>
            <a:r>
              <a:rPr lang="ar-SA" dirty="0"/>
              <a:t>اللهم أبطل ما عقد لهم من سحر مأكول أو مشروب أو مرشوش أو بخور أو معقود, اللهم أبطله وأحرقه وأخرجه من أجسادهم وبيوتهم ودوابهم ومزارعهم بقدرتك يا ذا القدرة والقوة المتين.</a:t>
            </a:r>
            <a:endParaRPr lang="en-US" dirty="0"/>
          </a:p>
          <a:p>
            <a:endParaRPr lang="ar-YE" dirty="0"/>
          </a:p>
        </p:txBody>
      </p:sp>
      <p:sp>
        <p:nvSpPr>
          <p:cNvPr id="3" name="عنوان 2"/>
          <p:cNvSpPr>
            <a:spLocks noGrp="1"/>
          </p:cNvSpPr>
          <p:nvPr>
            <p:ph type="title"/>
          </p:nvPr>
        </p:nvSpPr>
        <p:spPr/>
        <p:txBody>
          <a:bodyPr/>
          <a:lstStyle/>
          <a:p>
            <a:r>
              <a:rPr lang="ar-SA" dirty="0"/>
              <a:t>أدعية السحر</a:t>
            </a:r>
            <a:r>
              <a:rPr lang="en-US" dirty="0"/>
              <a:t/>
            </a:r>
            <a:br>
              <a:rPr lang="en-US" dirty="0"/>
            </a:b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51551278"/>
      </p:ext>
    </p:extLst>
  </p:cSld>
  <p:clrMapOvr>
    <a:masterClrMapping/>
  </p:clrMapOvr>
  <mc:AlternateContent xmlns:mc="http://schemas.openxmlformats.org/markup-compatibility/2006" xmlns:p14="http://schemas.microsoft.com/office/powerpoint/2010/main">
    <mc:Choice Requires="p14">
      <p:transition spd="slow" p14:dur="2000" advTm="14737"/>
    </mc:Choice>
    <mc:Fallback xmlns="">
      <p:transition spd="slow" advTm="1473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wipe(down)">
                                      <p:cBhvr>
                                        <p:cTn id="14" dur="580">
                                          <p:stCondLst>
                                            <p:cond delay="0"/>
                                          </p:stCondLst>
                                        </p:cTn>
                                        <p:tgtEl>
                                          <p:spTgt spid="2">
                                            <p:txEl>
                                              <p:pRg st="0" end="0"/>
                                            </p:txEl>
                                          </p:spTgt>
                                        </p:tgtEl>
                                      </p:cBhvr>
                                    </p:animEffect>
                                    <p:anim calcmode="lin" valueType="num">
                                      <p:cBhvr>
                                        <p:cTn id="15"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xEl>
                                              <p:pRg st="0" end="0"/>
                                            </p:txEl>
                                          </p:spTgt>
                                        </p:tgtEl>
                                      </p:cBhvr>
                                      <p:to x="100000" y="60000"/>
                                    </p:animScale>
                                    <p:animScale>
                                      <p:cBhvr>
                                        <p:cTn id="21" dur="166" decel="50000">
                                          <p:stCondLst>
                                            <p:cond delay="676"/>
                                          </p:stCondLst>
                                        </p:cTn>
                                        <p:tgtEl>
                                          <p:spTgt spid="2">
                                            <p:txEl>
                                              <p:pRg st="0" end="0"/>
                                            </p:txEl>
                                          </p:spTgt>
                                        </p:tgtEl>
                                      </p:cBhvr>
                                      <p:to x="100000" y="100000"/>
                                    </p:animScale>
                                    <p:animScale>
                                      <p:cBhvr>
                                        <p:cTn id="22" dur="26">
                                          <p:stCondLst>
                                            <p:cond delay="1312"/>
                                          </p:stCondLst>
                                        </p:cTn>
                                        <p:tgtEl>
                                          <p:spTgt spid="2">
                                            <p:txEl>
                                              <p:pRg st="0" end="0"/>
                                            </p:txEl>
                                          </p:spTgt>
                                        </p:tgtEl>
                                      </p:cBhvr>
                                      <p:to x="100000" y="80000"/>
                                    </p:animScale>
                                    <p:animScale>
                                      <p:cBhvr>
                                        <p:cTn id="23" dur="166" decel="50000">
                                          <p:stCondLst>
                                            <p:cond delay="1338"/>
                                          </p:stCondLst>
                                        </p:cTn>
                                        <p:tgtEl>
                                          <p:spTgt spid="2">
                                            <p:txEl>
                                              <p:pRg st="0" end="0"/>
                                            </p:txEl>
                                          </p:spTgt>
                                        </p:tgtEl>
                                      </p:cBhvr>
                                      <p:to x="100000" y="100000"/>
                                    </p:animScale>
                                    <p:animScale>
                                      <p:cBhvr>
                                        <p:cTn id="24" dur="26">
                                          <p:stCondLst>
                                            <p:cond delay="1642"/>
                                          </p:stCondLst>
                                        </p:cTn>
                                        <p:tgtEl>
                                          <p:spTgt spid="2">
                                            <p:txEl>
                                              <p:pRg st="0" end="0"/>
                                            </p:txEl>
                                          </p:spTgt>
                                        </p:tgtEl>
                                      </p:cBhvr>
                                      <p:to x="100000" y="90000"/>
                                    </p:animScale>
                                    <p:animScale>
                                      <p:cBhvr>
                                        <p:cTn id="25" dur="166" decel="50000">
                                          <p:stCondLst>
                                            <p:cond delay="1668"/>
                                          </p:stCondLst>
                                        </p:cTn>
                                        <p:tgtEl>
                                          <p:spTgt spid="2">
                                            <p:txEl>
                                              <p:pRg st="0" end="0"/>
                                            </p:txEl>
                                          </p:spTgt>
                                        </p:tgtEl>
                                      </p:cBhvr>
                                      <p:to x="100000" y="100000"/>
                                    </p:animScale>
                                    <p:animScale>
                                      <p:cBhvr>
                                        <p:cTn id="26" dur="26">
                                          <p:stCondLst>
                                            <p:cond delay="1808"/>
                                          </p:stCondLst>
                                        </p:cTn>
                                        <p:tgtEl>
                                          <p:spTgt spid="2">
                                            <p:txEl>
                                              <p:pRg st="0" end="0"/>
                                            </p:txEl>
                                          </p:spTgt>
                                        </p:tgtEl>
                                      </p:cBhvr>
                                      <p:to x="100000" y="95000"/>
                                    </p:animScale>
                                    <p:animScale>
                                      <p:cBhvr>
                                        <p:cTn id="27" dur="166" decel="50000">
                                          <p:stCondLst>
                                            <p:cond delay="1834"/>
                                          </p:stCondLst>
                                        </p:cTn>
                                        <p:tgtEl>
                                          <p:spTgt spid="2">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2">
                                            <p:txEl>
                                              <p:pRg st="1" end="1"/>
                                            </p:txEl>
                                          </p:spTgt>
                                        </p:tgtEl>
                                        <p:attrNameLst>
                                          <p:attrName>style.visibility</p:attrName>
                                        </p:attrNameLst>
                                      </p:cBhvr>
                                      <p:to>
                                        <p:strVal val="visible"/>
                                      </p:to>
                                    </p:set>
                                    <p:animEffect transition="in" filter="wipe(down)">
                                      <p:cBhvr>
                                        <p:cTn id="32" dur="580">
                                          <p:stCondLst>
                                            <p:cond delay="0"/>
                                          </p:stCondLst>
                                        </p:cTn>
                                        <p:tgtEl>
                                          <p:spTgt spid="2">
                                            <p:txEl>
                                              <p:pRg st="1" end="1"/>
                                            </p:txEl>
                                          </p:spTgt>
                                        </p:tgtEl>
                                      </p:cBhvr>
                                    </p:animEffect>
                                    <p:anim calcmode="lin" valueType="num">
                                      <p:cBhvr>
                                        <p:cTn id="33" dur="1822" tmFilter="0,0; 0.14,0.36; 0.43,0.73; 0.71,0.91; 1.0,1.0">
                                          <p:stCondLst>
                                            <p:cond delay="0"/>
                                          </p:stCondLst>
                                        </p:cTn>
                                        <p:tgtEl>
                                          <p:spTgt spid="2">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2">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2">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2">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2">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2">
                                            <p:txEl>
                                              <p:pRg st="1" end="1"/>
                                            </p:txEl>
                                          </p:spTgt>
                                        </p:tgtEl>
                                      </p:cBhvr>
                                      <p:to x="100000" y="60000"/>
                                    </p:animScale>
                                    <p:animScale>
                                      <p:cBhvr>
                                        <p:cTn id="39" dur="166" decel="50000">
                                          <p:stCondLst>
                                            <p:cond delay="676"/>
                                          </p:stCondLst>
                                        </p:cTn>
                                        <p:tgtEl>
                                          <p:spTgt spid="2">
                                            <p:txEl>
                                              <p:pRg st="1" end="1"/>
                                            </p:txEl>
                                          </p:spTgt>
                                        </p:tgtEl>
                                      </p:cBhvr>
                                      <p:to x="100000" y="100000"/>
                                    </p:animScale>
                                    <p:animScale>
                                      <p:cBhvr>
                                        <p:cTn id="40" dur="26">
                                          <p:stCondLst>
                                            <p:cond delay="1312"/>
                                          </p:stCondLst>
                                        </p:cTn>
                                        <p:tgtEl>
                                          <p:spTgt spid="2">
                                            <p:txEl>
                                              <p:pRg st="1" end="1"/>
                                            </p:txEl>
                                          </p:spTgt>
                                        </p:tgtEl>
                                      </p:cBhvr>
                                      <p:to x="100000" y="80000"/>
                                    </p:animScale>
                                    <p:animScale>
                                      <p:cBhvr>
                                        <p:cTn id="41" dur="166" decel="50000">
                                          <p:stCondLst>
                                            <p:cond delay="1338"/>
                                          </p:stCondLst>
                                        </p:cTn>
                                        <p:tgtEl>
                                          <p:spTgt spid="2">
                                            <p:txEl>
                                              <p:pRg st="1" end="1"/>
                                            </p:txEl>
                                          </p:spTgt>
                                        </p:tgtEl>
                                      </p:cBhvr>
                                      <p:to x="100000" y="100000"/>
                                    </p:animScale>
                                    <p:animScale>
                                      <p:cBhvr>
                                        <p:cTn id="42" dur="26">
                                          <p:stCondLst>
                                            <p:cond delay="1642"/>
                                          </p:stCondLst>
                                        </p:cTn>
                                        <p:tgtEl>
                                          <p:spTgt spid="2">
                                            <p:txEl>
                                              <p:pRg st="1" end="1"/>
                                            </p:txEl>
                                          </p:spTgt>
                                        </p:tgtEl>
                                      </p:cBhvr>
                                      <p:to x="100000" y="90000"/>
                                    </p:animScale>
                                    <p:animScale>
                                      <p:cBhvr>
                                        <p:cTn id="43" dur="166" decel="50000">
                                          <p:stCondLst>
                                            <p:cond delay="1668"/>
                                          </p:stCondLst>
                                        </p:cTn>
                                        <p:tgtEl>
                                          <p:spTgt spid="2">
                                            <p:txEl>
                                              <p:pRg st="1" end="1"/>
                                            </p:txEl>
                                          </p:spTgt>
                                        </p:tgtEl>
                                      </p:cBhvr>
                                      <p:to x="100000" y="100000"/>
                                    </p:animScale>
                                    <p:animScale>
                                      <p:cBhvr>
                                        <p:cTn id="44" dur="26">
                                          <p:stCondLst>
                                            <p:cond delay="1808"/>
                                          </p:stCondLst>
                                        </p:cTn>
                                        <p:tgtEl>
                                          <p:spTgt spid="2">
                                            <p:txEl>
                                              <p:pRg st="1" end="1"/>
                                            </p:txEl>
                                          </p:spTgt>
                                        </p:tgtEl>
                                      </p:cBhvr>
                                      <p:to x="100000" y="95000"/>
                                    </p:animScale>
                                    <p:animScale>
                                      <p:cBhvr>
                                        <p:cTn id="45" dur="166" decel="50000">
                                          <p:stCondLst>
                                            <p:cond delay="1834"/>
                                          </p:stCondLst>
                                        </p:cTn>
                                        <p:tgtEl>
                                          <p:spTgt spid="2">
                                            <p:txEl>
                                              <p:pRg st="1" end="1"/>
                                            </p:txEl>
                                          </p:spTgt>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2">
                                            <p:txEl>
                                              <p:pRg st="2" end="2"/>
                                            </p:txEl>
                                          </p:spTgt>
                                        </p:tgtEl>
                                        <p:attrNameLst>
                                          <p:attrName>style.visibility</p:attrName>
                                        </p:attrNameLst>
                                      </p:cBhvr>
                                      <p:to>
                                        <p:strVal val="visible"/>
                                      </p:to>
                                    </p:set>
                                    <p:animEffect transition="in" filter="wipe(down)">
                                      <p:cBhvr>
                                        <p:cTn id="50" dur="580">
                                          <p:stCondLst>
                                            <p:cond delay="0"/>
                                          </p:stCondLst>
                                        </p:cTn>
                                        <p:tgtEl>
                                          <p:spTgt spid="2">
                                            <p:txEl>
                                              <p:pRg st="2" end="2"/>
                                            </p:txEl>
                                          </p:spTgt>
                                        </p:tgtEl>
                                      </p:cBhvr>
                                    </p:animEffect>
                                    <p:anim calcmode="lin" valueType="num">
                                      <p:cBhvr>
                                        <p:cTn id="51" dur="1822" tmFilter="0,0; 0.14,0.36; 0.43,0.73; 0.71,0.91; 1.0,1.0">
                                          <p:stCondLst>
                                            <p:cond delay="0"/>
                                          </p:stCondLst>
                                        </p:cTn>
                                        <p:tgtEl>
                                          <p:spTgt spid="2">
                                            <p:txEl>
                                              <p:pRg st="2" end="2"/>
                                            </p:txEl>
                                          </p:spTgt>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2">
                                            <p:txEl>
                                              <p:pRg st="2" end="2"/>
                                            </p:txEl>
                                          </p:spTgt>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2">
                                            <p:txEl>
                                              <p:pRg st="2" end="2"/>
                                            </p:txEl>
                                          </p:spTgt>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2">
                                            <p:txEl>
                                              <p:pRg st="2" end="2"/>
                                            </p:txEl>
                                          </p:spTgt>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2">
                                            <p:txEl>
                                              <p:pRg st="2" end="2"/>
                                            </p:txEl>
                                          </p:spTgt>
                                        </p:tgtEl>
                                        <p:attrNameLst>
                                          <p:attrName>ppt_y</p:attrName>
                                        </p:attrNameLst>
                                      </p:cBhvr>
                                      <p:tavLst>
                                        <p:tav tm="0" fmla="#ppt_y-sin(pi*$)/81">
                                          <p:val>
                                            <p:fltVal val="0"/>
                                          </p:val>
                                        </p:tav>
                                        <p:tav tm="100000">
                                          <p:val>
                                            <p:fltVal val="1"/>
                                          </p:val>
                                        </p:tav>
                                      </p:tavLst>
                                    </p:anim>
                                    <p:animScale>
                                      <p:cBhvr>
                                        <p:cTn id="56" dur="26">
                                          <p:stCondLst>
                                            <p:cond delay="650"/>
                                          </p:stCondLst>
                                        </p:cTn>
                                        <p:tgtEl>
                                          <p:spTgt spid="2">
                                            <p:txEl>
                                              <p:pRg st="2" end="2"/>
                                            </p:txEl>
                                          </p:spTgt>
                                        </p:tgtEl>
                                      </p:cBhvr>
                                      <p:to x="100000" y="60000"/>
                                    </p:animScale>
                                    <p:animScale>
                                      <p:cBhvr>
                                        <p:cTn id="57" dur="166" decel="50000">
                                          <p:stCondLst>
                                            <p:cond delay="676"/>
                                          </p:stCondLst>
                                        </p:cTn>
                                        <p:tgtEl>
                                          <p:spTgt spid="2">
                                            <p:txEl>
                                              <p:pRg st="2" end="2"/>
                                            </p:txEl>
                                          </p:spTgt>
                                        </p:tgtEl>
                                      </p:cBhvr>
                                      <p:to x="100000" y="100000"/>
                                    </p:animScale>
                                    <p:animScale>
                                      <p:cBhvr>
                                        <p:cTn id="58" dur="26">
                                          <p:stCondLst>
                                            <p:cond delay="1312"/>
                                          </p:stCondLst>
                                        </p:cTn>
                                        <p:tgtEl>
                                          <p:spTgt spid="2">
                                            <p:txEl>
                                              <p:pRg st="2" end="2"/>
                                            </p:txEl>
                                          </p:spTgt>
                                        </p:tgtEl>
                                      </p:cBhvr>
                                      <p:to x="100000" y="80000"/>
                                    </p:animScale>
                                    <p:animScale>
                                      <p:cBhvr>
                                        <p:cTn id="59" dur="166" decel="50000">
                                          <p:stCondLst>
                                            <p:cond delay="1338"/>
                                          </p:stCondLst>
                                        </p:cTn>
                                        <p:tgtEl>
                                          <p:spTgt spid="2">
                                            <p:txEl>
                                              <p:pRg st="2" end="2"/>
                                            </p:txEl>
                                          </p:spTgt>
                                        </p:tgtEl>
                                      </p:cBhvr>
                                      <p:to x="100000" y="100000"/>
                                    </p:animScale>
                                    <p:animScale>
                                      <p:cBhvr>
                                        <p:cTn id="60" dur="26">
                                          <p:stCondLst>
                                            <p:cond delay="1642"/>
                                          </p:stCondLst>
                                        </p:cTn>
                                        <p:tgtEl>
                                          <p:spTgt spid="2">
                                            <p:txEl>
                                              <p:pRg st="2" end="2"/>
                                            </p:txEl>
                                          </p:spTgt>
                                        </p:tgtEl>
                                      </p:cBhvr>
                                      <p:to x="100000" y="90000"/>
                                    </p:animScale>
                                    <p:animScale>
                                      <p:cBhvr>
                                        <p:cTn id="61" dur="166" decel="50000">
                                          <p:stCondLst>
                                            <p:cond delay="1668"/>
                                          </p:stCondLst>
                                        </p:cTn>
                                        <p:tgtEl>
                                          <p:spTgt spid="2">
                                            <p:txEl>
                                              <p:pRg st="2" end="2"/>
                                            </p:txEl>
                                          </p:spTgt>
                                        </p:tgtEl>
                                      </p:cBhvr>
                                      <p:to x="100000" y="100000"/>
                                    </p:animScale>
                                    <p:animScale>
                                      <p:cBhvr>
                                        <p:cTn id="62" dur="26">
                                          <p:stCondLst>
                                            <p:cond delay="1808"/>
                                          </p:stCondLst>
                                        </p:cTn>
                                        <p:tgtEl>
                                          <p:spTgt spid="2">
                                            <p:txEl>
                                              <p:pRg st="2" end="2"/>
                                            </p:txEl>
                                          </p:spTgt>
                                        </p:tgtEl>
                                      </p:cBhvr>
                                      <p:to x="100000" y="95000"/>
                                    </p:animScale>
                                    <p:animScale>
                                      <p:cBhvr>
                                        <p:cTn id="63" dur="166" decel="50000">
                                          <p:stCondLst>
                                            <p:cond delay="1834"/>
                                          </p:stCondLst>
                                        </p:cTn>
                                        <p:tgtEl>
                                          <p:spTgt spid="2">
                                            <p:txEl>
                                              <p:pRg st="2" end="2"/>
                                            </p:txEl>
                                          </p:spTgt>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2">
                                            <p:txEl>
                                              <p:pRg st="3" end="3"/>
                                            </p:txEl>
                                          </p:spTgt>
                                        </p:tgtEl>
                                        <p:attrNameLst>
                                          <p:attrName>style.visibility</p:attrName>
                                        </p:attrNameLst>
                                      </p:cBhvr>
                                      <p:to>
                                        <p:strVal val="visible"/>
                                      </p:to>
                                    </p:set>
                                    <p:animEffect transition="in" filter="wipe(down)">
                                      <p:cBhvr>
                                        <p:cTn id="68" dur="580">
                                          <p:stCondLst>
                                            <p:cond delay="0"/>
                                          </p:stCondLst>
                                        </p:cTn>
                                        <p:tgtEl>
                                          <p:spTgt spid="2">
                                            <p:txEl>
                                              <p:pRg st="3" end="3"/>
                                            </p:txEl>
                                          </p:spTgt>
                                        </p:tgtEl>
                                      </p:cBhvr>
                                    </p:animEffect>
                                    <p:anim calcmode="lin" valueType="num">
                                      <p:cBhvr>
                                        <p:cTn id="69" dur="1822" tmFilter="0,0; 0.14,0.36; 0.43,0.73; 0.71,0.91; 1.0,1.0">
                                          <p:stCondLst>
                                            <p:cond delay="0"/>
                                          </p:stCondLst>
                                        </p:cTn>
                                        <p:tgtEl>
                                          <p:spTgt spid="2">
                                            <p:txEl>
                                              <p:pRg st="3" end="3"/>
                                            </p:txEl>
                                          </p:spTgt>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2">
                                            <p:txEl>
                                              <p:pRg st="3" end="3"/>
                                            </p:txEl>
                                          </p:spTgt>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2">
                                            <p:txEl>
                                              <p:pRg st="3" end="3"/>
                                            </p:txEl>
                                          </p:spTgt>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2">
                                            <p:txEl>
                                              <p:pRg st="3" end="3"/>
                                            </p:txEl>
                                          </p:spTgt>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2">
                                            <p:txEl>
                                              <p:pRg st="3" end="3"/>
                                            </p:txEl>
                                          </p:spTgt>
                                        </p:tgtEl>
                                        <p:attrNameLst>
                                          <p:attrName>ppt_y</p:attrName>
                                        </p:attrNameLst>
                                      </p:cBhvr>
                                      <p:tavLst>
                                        <p:tav tm="0" fmla="#ppt_y-sin(pi*$)/81">
                                          <p:val>
                                            <p:fltVal val="0"/>
                                          </p:val>
                                        </p:tav>
                                        <p:tav tm="100000">
                                          <p:val>
                                            <p:fltVal val="1"/>
                                          </p:val>
                                        </p:tav>
                                      </p:tavLst>
                                    </p:anim>
                                    <p:animScale>
                                      <p:cBhvr>
                                        <p:cTn id="74" dur="26">
                                          <p:stCondLst>
                                            <p:cond delay="650"/>
                                          </p:stCondLst>
                                        </p:cTn>
                                        <p:tgtEl>
                                          <p:spTgt spid="2">
                                            <p:txEl>
                                              <p:pRg st="3" end="3"/>
                                            </p:txEl>
                                          </p:spTgt>
                                        </p:tgtEl>
                                      </p:cBhvr>
                                      <p:to x="100000" y="60000"/>
                                    </p:animScale>
                                    <p:animScale>
                                      <p:cBhvr>
                                        <p:cTn id="75" dur="166" decel="50000">
                                          <p:stCondLst>
                                            <p:cond delay="676"/>
                                          </p:stCondLst>
                                        </p:cTn>
                                        <p:tgtEl>
                                          <p:spTgt spid="2">
                                            <p:txEl>
                                              <p:pRg st="3" end="3"/>
                                            </p:txEl>
                                          </p:spTgt>
                                        </p:tgtEl>
                                      </p:cBhvr>
                                      <p:to x="100000" y="100000"/>
                                    </p:animScale>
                                    <p:animScale>
                                      <p:cBhvr>
                                        <p:cTn id="76" dur="26">
                                          <p:stCondLst>
                                            <p:cond delay="1312"/>
                                          </p:stCondLst>
                                        </p:cTn>
                                        <p:tgtEl>
                                          <p:spTgt spid="2">
                                            <p:txEl>
                                              <p:pRg st="3" end="3"/>
                                            </p:txEl>
                                          </p:spTgt>
                                        </p:tgtEl>
                                      </p:cBhvr>
                                      <p:to x="100000" y="80000"/>
                                    </p:animScale>
                                    <p:animScale>
                                      <p:cBhvr>
                                        <p:cTn id="77" dur="166" decel="50000">
                                          <p:stCondLst>
                                            <p:cond delay="1338"/>
                                          </p:stCondLst>
                                        </p:cTn>
                                        <p:tgtEl>
                                          <p:spTgt spid="2">
                                            <p:txEl>
                                              <p:pRg st="3" end="3"/>
                                            </p:txEl>
                                          </p:spTgt>
                                        </p:tgtEl>
                                      </p:cBhvr>
                                      <p:to x="100000" y="100000"/>
                                    </p:animScale>
                                    <p:animScale>
                                      <p:cBhvr>
                                        <p:cTn id="78" dur="26">
                                          <p:stCondLst>
                                            <p:cond delay="1642"/>
                                          </p:stCondLst>
                                        </p:cTn>
                                        <p:tgtEl>
                                          <p:spTgt spid="2">
                                            <p:txEl>
                                              <p:pRg st="3" end="3"/>
                                            </p:txEl>
                                          </p:spTgt>
                                        </p:tgtEl>
                                      </p:cBhvr>
                                      <p:to x="100000" y="90000"/>
                                    </p:animScale>
                                    <p:animScale>
                                      <p:cBhvr>
                                        <p:cTn id="79" dur="166" decel="50000">
                                          <p:stCondLst>
                                            <p:cond delay="1668"/>
                                          </p:stCondLst>
                                        </p:cTn>
                                        <p:tgtEl>
                                          <p:spTgt spid="2">
                                            <p:txEl>
                                              <p:pRg st="3" end="3"/>
                                            </p:txEl>
                                          </p:spTgt>
                                        </p:tgtEl>
                                      </p:cBhvr>
                                      <p:to x="100000" y="100000"/>
                                    </p:animScale>
                                    <p:animScale>
                                      <p:cBhvr>
                                        <p:cTn id="80" dur="26">
                                          <p:stCondLst>
                                            <p:cond delay="1808"/>
                                          </p:stCondLst>
                                        </p:cTn>
                                        <p:tgtEl>
                                          <p:spTgt spid="2">
                                            <p:txEl>
                                              <p:pRg st="3" end="3"/>
                                            </p:txEl>
                                          </p:spTgt>
                                        </p:tgtEl>
                                      </p:cBhvr>
                                      <p:to x="100000" y="95000"/>
                                    </p:animScale>
                                    <p:animScale>
                                      <p:cBhvr>
                                        <p:cTn id="81" dur="166" decel="50000">
                                          <p:stCondLst>
                                            <p:cond delay="1834"/>
                                          </p:stCondLst>
                                        </p:cTn>
                                        <p:tgtEl>
                                          <p:spTgt spid="2">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normAutofit fontScale="70000" lnSpcReduction="20000"/>
          </a:bodyPr>
          <a:lstStyle/>
          <a:p>
            <a:r>
              <a:rPr lang="ar-SA" dirty="0"/>
              <a:t>اللهم يا ودود يا ودود، يا ذا العرش المجيد يا فعال لما تريد، يا سامع النجوى </a:t>
            </a:r>
            <a:r>
              <a:rPr lang="ar-SA" dirty="0" err="1"/>
              <a:t>ويا</a:t>
            </a:r>
            <a:r>
              <a:rPr lang="ar-SA" dirty="0"/>
              <a:t> كاشف البلوى و يا عالما بالسر وأخفى، اللهم إن بهم من الهم والحزن والمرض والسقم والعين والحسد والسحر والعقد وضيق الصدر والآلام والأوجاع ما لا يعلمه إلا أنت ولا نشكوه إلا إليك ولا يكشفه سواك، اللهم ففرج همهم ونفس كربهم واكشف ضرهم وارفع البأساء عنهم وأقر أعينهم بالشفاء والعافية يا رب العالمين.</a:t>
            </a:r>
            <a:endParaRPr lang="en-US" dirty="0"/>
          </a:p>
          <a:p>
            <a:r>
              <a:rPr lang="ar-SA" dirty="0"/>
              <a:t>اللهم إنهم عبيدك بنو عبيد بنو إمائك نواصيهم بيدك ماض فيهم حكمك عدل فيهم قضاؤك نسألك اللهم بكل اسم هو لك، سميت به نفسك, أو أنزلته في كتابك, أو علمته أحداً من خلقك</a:t>
            </a:r>
            <a:r>
              <a:rPr lang="en-US" dirty="0"/>
              <a:t>, </a:t>
            </a:r>
            <a:r>
              <a:rPr lang="ar-SA" dirty="0"/>
              <a:t>أو استأثرت به في علم الغيب عندك</a:t>
            </a:r>
            <a:r>
              <a:rPr lang="en-US" dirty="0"/>
              <a:t>, </a:t>
            </a:r>
            <a:r>
              <a:rPr lang="ar-SA" dirty="0"/>
              <a:t>أن تجعل القرآن ربيع قلوبهم, ونور صدورهم, وجلاء أحزانهم وذهاب همومهم يا ذا الجلال والإكرام. اللهم </a:t>
            </a:r>
            <a:r>
              <a:rPr lang="ar-SA" dirty="0" err="1"/>
              <a:t>أعذهم</a:t>
            </a:r>
            <a:r>
              <a:rPr lang="ar-SA" dirty="0"/>
              <a:t> من الهم والحزن و العجز الكسل والبخل و الجبن وضلع الدين وغلبة الرجال. اللهم  اجعل لهم من كل هم فرجا ومن كل ضيق مخرجا ومن كل مرض شفاء ومن كل بلاء عافية. اللهم احفظهم بالإسلام قائمين و احفظهم بالإسلام قاعدين و احفظهم بالإسلام راقدين ولا تشمت بهم الأعداء ولا الحاسدين. اللهم آتهم من كل خير خزائنه بيدك </a:t>
            </a:r>
            <a:r>
              <a:rPr lang="ar-SA" dirty="0" err="1"/>
              <a:t>وأعذهم</a:t>
            </a:r>
            <a:r>
              <a:rPr lang="ar-SA" dirty="0"/>
              <a:t> من كل شر خزائنه بيدك. اللهم أعنهم ولا تعن عليهم وانصرهم ولا تنصر عليهم وامكر لهم ولا تمكر عليهم وأهدهم ويسر الهدى لهم وانصرهم على من بغى عليهم. اللهم اجعلهم لك شاكرين لك ذاكرين لك راهبين لك طائعين إليك مخبتين، رب تقبل </a:t>
            </a:r>
            <a:r>
              <a:rPr lang="ar-SA" dirty="0" err="1"/>
              <a:t>توباتهم</a:t>
            </a:r>
            <a:r>
              <a:rPr lang="ar-SA" dirty="0"/>
              <a:t> وأغسل حوباتهم وأجب دعواتهم وثبت حجاتهم واهد قلوبهم وسدد ألسنتهم </a:t>
            </a:r>
            <a:r>
              <a:rPr lang="ar-SA" dirty="0" err="1"/>
              <a:t>واسلل</a:t>
            </a:r>
            <a:r>
              <a:rPr lang="ar-SA" dirty="0"/>
              <a:t> سخيمة قلوبهم. اللهم يا ولي نعمتهم وملاذهم عند كربتهم اجعل نقمت أعدائهم عليهم بردا وسلاما كما جعلت النار بردا وسلاما على إبراهيم. وآخر دعوانا أن الحمد لله رب العالمين. وصلي اللهم وسلم على سيدنا محمد الصادق الأمين.</a:t>
            </a:r>
            <a:endParaRPr lang="en-US" dirty="0"/>
          </a:p>
          <a:p>
            <a:endParaRPr lang="ar-YE" dirty="0"/>
          </a:p>
        </p:txBody>
      </p:sp>
      <p:sp>
        <p:nvSpPr>
          <p:cNvPr id="3" name="عنوان 2"/>
          <p:cNvSpPr>
            <a:spLocks noGrp="1"/>
          </p:cNvSpPr>
          <p:nvPr>
            <p:ph type="title"/>
          </p:nvPr>
        </p:nvSpPr>
        <p:spPr/>
        <p:txBody>
          <a:bodyPr/>
          <a:lstStyle/>
          <a:p>
            <a:r>
              <a:rPr lang="ar-SA" dirty="0"/>
              <a:t>دعاء عام</a:t>
            </a:r>
            <a:r>
              <a:rPr lang="en-US" dirty="0"/>
              <a:t/>
            </a:r>
            <a:br>
              <a:rPr lang="en-US" dirty="0"/>
            </a:b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1702166712"/>
      </p:ext>
    </p:extLst>
  </p:cSld>
  <p:clrMapOvr>
    <a:masterClrMapping/>
  </p:clrMapOvr>
  <mc:AlternateContent xmlns:mc="http://schemas.openxmlformats.org/markup-compatibility/2006" xmlns:p14="http://schemas.microsoft.com/office/powerpoint/2010/main">
    <mc:Choice Requires="p14">
      <p:transition spd="slow" p14:dur="2000" advTm="11668"/>
    </mc:Choice>
    <mc:Fallback xmlns="">
      <p:transition spd="slow" advTm="1166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wipe(down)">
                                      <p:cBhvr>
                                        <p:cTn id="14" dur="580">
                                          <p:stCondLst>
                                            <p:cond delay="0"/>
                                          </p:stCondLst>
                                        </p:cTn>
                                        <p:tgtEl>
                                          <p:spTgt spid="2">
                                            <p:txEl>
                                              <p:pRg st="0" end="0"/>
                                            </p:txEl>
                                          </p:spTgt>
                                        </p:tgtEl>
                                      </p:cBhvr>
                                    </p:animEffect>
                                    <p:anim calcmode="lin" valueType="num">
                                      <p:cBhvr>
                                        <p:cTn id="15"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xEl>
                                              <p:pRg st="0" end="0"/>
                                            </p:txEl>
                                          </p:spTgt>
                                        </p:tgtEl>
                                      </p:cBhvr>
                                      <p:to x="100000" y="60000"/>
                                    </p:animScale>
                                    <p:animScale>
                                      <p:cBhvr>
                                        <p:cTn id="21" dur="166" decel="50000">
                                          <p:stCondLst>
                                            <p:cond delay="676"/>
                                          </p:stCondLst>
                                        </p:cTn>
                                        <p:tgtEl>
                                          <p:spTgt spid="2">
                                            <p:txEl>
                                              <p:pRg st="0" end="0"/>
                                            </p:txEl>
                                          </p:spTgt>
                                        </p:tgtEl>
                                      </p:cBhvr>
                                      <p:to x="100000" y="100000"/>
                                    </p:animScale>
                                    <p:animScale>
                                      <p:cBhvr>
                                        <p:cTn id="22" dur="26">
                                          <p:stCondLst>
                                            <p:cond delay="1312"/>
                                          </p:stCondLst>
                                        </p:cTn>
                                        <p:tgtEl>
                                          <p:spTgt spid="2">
                                            <p:txEl>
                                              <p:pRg st="0" end="0"/>
                                            </p:txEl>
                                          </p:spTgt>
                                        </p:tgtEl>
                                      </p:cBhvr>
                                      <p:to x="100000" y="80000"/>
                                    </p:animScale>
                                    <p:animScale>
                                      <p:cBhvr>
                                        <p:cTn id="23" dur="166" decel="50000">
                                          <p:stCondLst>
                                            <p:cond delay="1338"/>
                                          </p:stCondLst>
                                        </p:cTn>
                                        <p:tgtEl>
                                          <p:spTgt spid="2">
                                            <p:txEl>
                                              <p:pRg st="0" end="0"/>
                                            </p:txEl>
                                          </p:spTgt>
                                        </p:tgtEl>
                                      </p:cBhvr>
                                      <p:to x="100000" y="100000"/>
                                    </p:animScale>
                                    <p:animScale>
                                      <p:cBhvr>
                                        <p:cTn id="24" dur="26">
                                          <p:stCondLst>
                                            <p:cond delay="1642"/>
                                          </p:stCondLst>
                                        </p:cTn>
                                        <p:tgtEl>
                                          <p:spTgt spid="2">
                                            <p:txEl>
                                              <p:pRg st="0" end="0"/>
                                            </p:txEl>
                                          </p:spTgt>
                                        </p:tgtEl>
                                      </p:cBhvr>
                                      <p:to x="100000" y="90000"/>
                                    </p:animScale>
                                    <p:animScale>
                                      <p:cBhvr>
                                        <p:cTn id="25" dur="166" decel="50000">
                                          <p:stCondLst>
                                            <p:cond delay="1668"/>
                                          </p:stCondLst>
                                        </p:cTn>
                                        <p:tgtEl>
                                          <p:spTgt spid="2">
                                            <p:txEl>
                                              <p:pRg st="0" end="0"/>
                                            </p:txEl>
                                          </p:spTgt>
                                        </p:tgtEl>
                                      </p:cBhvr>
                                      <p:to x="100000" y="100000"/>
                                    </p:animScale>
                                    <p:animScale>
                                      <p:cBhvr>
                                        <p:cTn id="26" dur="26">
                                          <p:stCondLst>
                                            <p:cond delay="1808"/>
                                          </p:stCondLst>
                                        </p:cTn>
                                        <p:tgtEl>
                                          <p:spTgt spid="2">
                                            <p:txEl>
                                              <p:pRg st="0" end="0"/>
                                            </p:txEl>
                                          </p:spTgt>
                                        </p:tgtEl>
                                      </p:cBhvr>
                                      <p:to x="100000" y="95000"/>
                                    </p:animScale>
                                    <p:animScale>
                                      <p:cBhvr>
                                        <p:cTn id="27" dur="166" decel="50000">
                                          <p:stCondLst>
                                            <p:cond delay="1834"/>
                                          </p:stCondLst>
                                        </p:cTn>
                                        <p:tgtEl>
                                          <p:spTgt spid="2">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2">
                                            <p:txEl>
                                              <p:pRg st="1" end="1"/>
                                            </p:txEl>
                                          </p:spTgt>
                                        </p:tgtEl>
                                        <p:attrNameLst>
                                          <p:attrName>style.visibility</p:attrName>
                                        </p:attrNameLst>
                                      </p:cBhvr>
                                      <p:to>
                                        <p:strVal val="visible"/>
                                      </p:to>
                                    </p:set>
                                    <p:animEffect transition="in" filter="wipe(down)">
                                      <p:cBhvr>
                                        <p:cTn id="32" dur="580">
                                          <p:stCondLst>
                                            <p:cond delay="0"/>
                                          </p:stCondLst>
                                        </p:cTn>
                                        <p:tgtEl>
                                          <p:spTgt spid="2">
                                            <p:txEl>
                                              <p:pRg st="1" end="1"/>
                                            </p:txEl>
                                          </p:spTgt>
                                        </p:tgtEl>
                                      </p:cBhvr>
                                    </p:animEffect>
                                    <p:anim calcmode="lin" valueType="num">
                                      <p:cBhvr>
                                        <p:cTn id="33" dur="1822" tmFilter="0,0; 0.14,0.36; 0.43,0.73; 0.71,0.91; 1.0,1.0">
                                          <p:stCondLst>
                                            <p:cond delay="0"/>
                                          </p:stCondLst>
                                        </p:cTn>
                                        <p:tgtEl>
                                          <p:spTgt spid="2">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2">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2">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2">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2">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2">
                                            <p:txEl>
                                              <p:pRg st="1" end="1"/>
                                            </p:txEl>
                                          </p:spTgt>
                                        </p:tgtEl>
                                      </p:cBhvr>
                                      <p:to x="100000" y="60000"/>
                                    </p:animScale>
                                    <p:animScale>
                                      <p:cBhvr>
                                        <p:cTn id="39" dur="166" decel="50000">
                                          <p:stCondLst>
                                            <p:cond delay="676"/>
                                          </p:stCondLst>
                                        </p:cTn>
                                        <p:tgtEl>
                                          <p:spTgt spid="2">
                                            <p:txEl>
                                              <p:pRg st="1" end="1"/>
                                            </p:txEl>
                                          </p:spTgt>
                                        </p:tgtEl>
                                      </p:cBhvr>
                                      <p:to x="100000" y="100000"/>
                                    </p:animScale>
                                    <p:animScale>
                                      <p:cBhvr>
                                        <p:cTn id="40" dur="26">
                                          <p:stCondLst>
                                            <p:cond delay="1312"/>
                                          </p:stCondLst>
                                        </p:cTn>
                                        <p:tgtEl>
                                          <p:spTgt spid="2">
                                            <p:txEl>
                                              <p:pRg st="1" end="1"/>
                                            </p:txEl>
                                          </p:spTgt>
                                        </p:tgtEl>
                                      </p:cBhvr>
                                      <p:to x="100000" y="80000"/>
                                    </p:animScale>
                                    <p:animScale>
                                      <p:cBhvr>
                                        <p:cTn id="41" dur="166" decel="50000">
                                          <p:stCondLst>
                                            <p:cond delay="1338"/>
                                          </p:stCondLst>
                                        </p:cTn>
                                        <p:tgtEl>
                                          <p:spTgt spid="2">
                                            <p:txEl>
                                              <p:pRg st="1" end="1"/>
                                            </p:txEl>
                                          </p:spTgt>
                                        </p:tgtEl>
                                      </p:cBhvr>
                                      <p:to x="100000" y="100000"/>
                                    </p:animScale>
                                    <p:animScale>
                                      <p:cBhvr>
                                        <p:cTn id="42" dur="26">
                                          <p:stCondLst>
                                            <p:cond delay="1642"/>
                                          </p:stCondLst>
                                        </p:cTn>
                                        <p:tgtEl>
                                          <p:spTgt spid="2">
                                            <p:txEl>
                                              <p:pRg st="1" end="1"/>
                                            </p:txEl>
                                          </p:spTgt>
                                        </p:tgtEl>
                                      </p:cBhvr>
                                      <p:to x="100000" y="90000"/>
                                    </p:animScale>
                                    <p:animScale>
                                      <p:cBhvr>
                                        <p:cTn id="43" dur="166" decel="50000">
                                          <p:stCondLst>
                                            <p:cond delay="1668"/>
                                          </p:stCondLst>
                                        </p:cTn>
                                        <p:tgtEl>
                                          <p:spTgt spid="2">
                                            <p:txEl>
                                              <p:pRg st="1" end="1"/>
                                            </p:txEl>
                                          </p:spTgt>
                                        </p:tgtEl>
                                      </p:cBhvr>
                                      <p:to x="100000" y="100000"/>
                                    </p:animScale>
                                    <p:animScale>
                                      <p:cBhvr>
                                        <p:cTn id="44" dur="26">
                                          <p:stCondLst>
                                            <p:cond delay="1808"/>
                                          </p:stCondLst>
                                        </p:cTn>
                                        <p:tgtEl>
                                          <p:spTgt spid="2">
                                            <p:txEl>
                                              <p:pRg st="1" end="1"/>
                                            </p:txEl>
                                          </p:spTgt>
                                        </p:tgtEl>
                                      </p:cBhvr>
                                      <p:to x="100000" y="95000"/>
                                    </p:animScale>
                                    <p:animScale>
                                      <p:cBhvr>
                                        <p:cTn id="45" dur="166" decel="50000">
                                          <p:stCondLst>
                                            <p:cond delay="1834"/>
                                          </p:stCondLst>
                                        </p:cTn>
                                        <p:tgtEl>
                                          <p:spTgt spid="2">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عنصر نائب للمحتوى 3"/>
          <p:cNvGraphicFramePr>
            <a:graphicFrameLocks noGrp="1"/>
          </p:cNvGraphicFramePr>
          <p:nvPr>
            <p:ph idx="1"/>
          </p:nvPr>
        </p:nvGraphicFramePr>
        <p:xfrm>
          <a:off x="1900555" y="2714847"/>
          <a:ext cx="5342890" cy="2944368"/>
        </p:xfrm>
        <a:graphic>
          <a:graphicData uri="http://schemas.openxmlformats.org/drawingml/2006/table">
            <a:tbl>
              <a:tblPr rtl="1" firstRow="1" firstCol="1" lastRow="1" lastCol="1" bandRow="1" bandCol="1">
                <a:tableStyleId>{5C22544A-7EE6-4342-B048-85BDC9FD1C3A}</a:tableStyleId>
              </a:tblPr>
              <a:tblGrid>
                <a:gridCol w="2485390"/>
                <a:gridCol w="457200"/>
                <a:gridCol w="2400300"/>
              </a:tblGrid>
              <a:tr h="0">
                <a:tc>
                  <a:txBody>
                    <a:bodyPr/>
                    <a:lstStyle/>
                    <a:p>
                      <a:pPr algn="r" rtl="1">
                        <a:lnSpc>
                          <a:spcPct val="115000"/>
                        </a:lnSpc>
                        <a:spcAft>
                          <a:spcPts val="0"/>
                        </a:spcAft>
                      </a:pPr>
                      <a:r>
                        <a:rPr lang="ar-SA" sz="1400">
                          <a:effectLst/>
                        </a:rPr>
                        <a:t>يامَن يرَى ما فــي الضَّمــيرِ ويَسمَـــعُ</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 </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أنـــت المُعِـــــدُّ لِكُـــــلِّ ما يُتَــــــوَقَّعُ</a:t>
                      </a:r>
                      <a:endParaRPr lang="en-US" sz="1100">
                        <a:effectLst/>
                        <a:latin typeface="Candara"/>
                        <a:ea typeface="Candara"/>
                        <a:cs typeface="Arial"/>
                      </a:endParaRPr>
                    </a:p>
                  </a:txBody>
                  <a:tcPr marL="68580" marR="68580" marT="0" marB="0"/>
                </a:tc>
              </a:tr>
              <a:tr h="0">
                <a:tc>
                  <a:txBody>
                    <a:bodyPr/>
                    <a:lstStyle/>
                    <a:p>
                      <a:pPr algn="r" rtl="1">
                        <a:lnSpc>
                          <a:spcPct val="115000"/>
                        </a:lnSpc>
                        <a:spcAft>
                          <a:spcPts val="0"/>
                        </a:spcAft>
                      </a:pPr>
                      <a:r>
                        <a:rPr lang="ar-SA" sz="1400">
                          <a:effectLst/>
                        </a:rPr>
                        <a:t>يامن يُرَجَّـــــــى لِلشَّـــــدائدِ كلهــــــــا</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 </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يامن إليـــــه المشتَكَــــى والمَفْــــزَعُ</a:t>
                      </a:r>
                      <a:endParaRPr lang="en-US" sz="1100">
                        <a:effectLst/>
                        <a:latin typeface="Candara"/>
                        <a:ea typeface="Candara"/>
                        <a:cs typeface="Arial"/>
                      </a:endParaRPr>
                    </a:p>
                  </a:txBody>
                  <a:tcPr marL="68580" marR="68580" marT="0" marB="0"/>
                </a:tc>
              </a:tr>
              <a:tr h="0">
                <a:tc>
                  <a:txBody>
                    <a:bodyPr/>
                    <a:lstStyle/>
                    <a:p>
                      <a:pPr algn="r" rtl="1">
                        <a:lnSpc>
                          <a:spcPct val="115000"/>
                        </a:lnSpc>
                        <a:spcAft>
                          <a:spcPts val="0"/>
                        </a:spcAft>
                      </a:pPr>
                      <a:r>
                        <a:rPr lang="ar-SA" sz="1400">
                          <a:effectLst/>
                        </a:rPr>
                        <a:t>يامن خزائــــن رزقـــه في قـــول كُنْ</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 </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أمنـــن فإنَّ الخــير عنــــــدك أجْمَــعُ</a:t>
                      </a:r>
                      <a:endParaRPr lang="en-US" sz="1100">
                        <a:effectLst/>
                        <a:latin typeface="Candara"/>
                        <a:ea typeface="Candara"/>
                        <a:cs typeface="Arial"/>
                      </a:endParaRPr>
                    </a:p>
                  </a:txBody>
                  <a:tcPr marL="68580" marR="68580" marT="0" marB="0"/>
                </a:tc>
              </a:tr>
              <a:tr h="0">
                <a:tc>
                  <a:txBody>
                    <a:bodyPr/>
                    <a:lstStyle/>
                    <a:p>
                      <a:pPr algn="r" rtl="1">
                        <a:lnSpc>
                          <a:spcPct val="115000"/>
                        </a:lnSpc>
                        <a:spcAft>
                          <a:spcPts val="0"/>
                        </a:spcAft>
                      </a:pPr>
                      <a:r>
                        <a:rPr lang="ar-SA" sz="1400">
                          <a:effectLst/>
                        </a:rPr>
                        <a:t>مالــي سِـوَى فَقْــري إليـــك وسيلــــةً</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 </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بالافتقــــــــار إليـــك فقـــري أدفـــعُ</a:t>
                      </a:r>
                      <a:endParaRPr lang="en-US" sz="1100">
                        <a:effectLst/>
                        <a:latin typeface="Candara"/>
                        <a:ea typeface="Candara"/>
                        <a:cs typeface="Arial"/>
                      </a:endParaRPr>
                    </a:p>
                  </a:txBody>
                  <a:tcPr marL="68580" marR="68580" marT="0" marB="0"/>
                </a:tc>
              </a:tr>
              <a:tr h="0">
                <a:tc>
                  <a:txBody>
                    <a:bodyPr/>
                    <a:lstStyle/>
                    <a:p>
                      <a:pPr algn="r" rtl="1">
                        <a:lnSpc>
                          <a:spcPct val="115000"/>
                        </a:lnSpc>
                        <a:spcAft>
                          <a:spcPts val="0"/>
                        </a:spcAft>
                      </a:pPr>
                      <a:r>
                        <a:rPr lang="ar-SA" sz="1400">
                          <a:effectLst/>
                        </a:rPr>
                        <a:t>مالــي سـوى قَـرْعِـي لِبابِــك حيلـــــةً</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 </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فَلَئِــــنْ طُرِدْتُّ فـــأيِّ بـابٍ أقــــــرعُ</a:t>
                      </a:r>
                      <a:endParaRPr lang="en-US" sz="1100">
                        <a:effectLst/>
                        <a:latin typeface="Candara"/>
                        <a:ea typeface="Candara"/>
                        <a:cs typeface="Arial"/>
                      </a:endParaRPr>
                    </a:p>
                  </a:txBody>
                  <a:tcPr marL="68580" marR="68580" marT="0" marB="0"/>
                </a:tc>
              </a:tr>
              <a:tr h="0">
                <a:tc>
                  <a:txBody>
                    <a:bodyPr/>
                    <a:lstStyle/>
                    <a:p>
                      <a:pPr algn="r" rtl="1">
                        <a:lnSpc>
                          <a:spcPct val="115000"/>
                        </a:lnSpc>
                        <a:spcAft>
                          <a:spcPts val="0"/>
                        </a:spcAft>
                      </a:pPr>
                      <a:r>
                        <a:rPr lang="ar-SA" sz="1400">
                          <a:effectLst/>
                        </a:rPr>
                        <a:t>وَمَن الَّــذِي أدعـــو وأهتِــفُ بِاسمِـــه</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 </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إنْ كان فضــلُكَ عن فقـــيرِكَ يُمنَـــع</a:t>
                      </a:r>
                      <a:r>
                        <a:rPr lang="ar-AE" sz="1400">
                          <a:effectLst/>
                        </a:rPr>
                        <a:t>ُ</a:t>
                      </a:r>
                      <a:endParaRPr lang="en-US" sz="1100">
                        <a:effectLst/>
                        <a:latin typeface="Candara"/>
                        <a:ea typeface="Candara"/>
                        <a:cs typeface="Arial"/>
                      </a:endParaRPr>
                    </a:p>
                  </a:txBody>
                  <a:tcPr marL="68580" marR="68580" marT="0" marB="0"/>
                </a:tc>
              </a:tr>
              <a:tr h="0">
                <a:tc>
                  <a:txBody>
                    <a:bodyPr/>
                    <a:lstStyle/>
                    <a:p>
                      <a:pPr algn="r" rtl="1">
                        <a:lnSpc>
                          <a:spcPct val="115000"/>
                        </a:lnSpc>
                        <a:spcAft>
                          <a:spcPts val="0"/>
                        </a:spcAft>
                      </a:pPr>
                      <a:r>
                        <a:rPr lang="ar-SA" sz="1400">
                          <a:effectLst/>
                        </a:rPr>
                        <a:t>حاشــــا لجُــودِك أن تُقَنِّـطَ عاصيــــاً</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 </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الفضـــل أجْــزَلُ والمواهـــبُ أوسَـعُ</a:t>
                      </a:r>
                      <a:endParaRPr lang="en-US" sz="1100">
                        <a:effectLst/>
                        <a:latin typeface="Candara"/>
                        <a:ea typeface="Candara"/>
                        <a:cs typeface="Arial"/>
                      </a:endParaRPr>
                    </a:p>
                  </a:txBody>
                  <a:tcPr marL="68580" marR="68580" marT="0" marB="0"/>
                </a:tc>
              </a:tr>
              <a:tr h="0">
                <a:tc>
                  <a:txBody>
                    <a:bodyPr/>
                    <a:lstStyle/>
                    <a:p>
                      <a:pPr algn="r" rtl="1">
                        <a:lnSpc>
                          <a:spcPct val="115000"/>
                        </a:lnSpc>
                        <a:spcAft>
                          <a:spcPts val="0"/>
                        </a:spcAft>
                      </a:pPr>
                      <a:r>
                        <a:rPr lang="ar-SA" sz="1400">
                          <a:effectLst/>
                        </a:rPr>
                        <a:t>بالــذُلِّ قــد وافَيْــتُ بابـــك عالـــمـــاً</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 </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إنَّ التَّــــذَلُّلَ عنـــد بابِـــك يَنْفَـــــــــعُ</a:t>
                      </a:r>
                      <a:endParaRPr lang="en-US" sz="1100">
                        <a:effectLst/>
                        <a:latin typeface="Candara"/>
                        <a:ea typeface="Candara"/>
                        <a:cs typeface="Arial"/>
                      </a:endParaRPr>
                    </a:p>
                  </a:txBody>
                  <a:tcPr marL="68580" marR="68580" marT="0" marB="0"/>
                </a:tc>
              </a:tr>
              <a:tr h="0">
                <a:tc>
                  <a:txBody>
                    <a:bodyPr/>
                    <a:lstStyle/>
                    <a:p>
                      <a:pPr algn="r" rtl="1">
                        <a:lnSpc>
                          <a:spcPct val="115000"/>
                        </a:lnSpc>
                        <a:spcAft>
                          <a:spcPts val="0"/>
                        </a:spcAft>
                      </a:pPr>
                      <a:r>
                        <a:rPr lang="ar-SA" sz="1400">
                          <a:effectLst/>
                        </a:rPr>
                        <a:t>وَجَعَلْـــتُ مُعْتَمَـــدِي عليـــك توكــلاً</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 </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وَبَسَطْـــتُّ كَفّـــــي سائـــلا أتَضَـرَّعُ</a:t>
                      </a:r>
                      <a:endParaRPr lang="en-US" sz="1100">
                        <a:effectLst/>
                        <a:latin typeface="Candara"/>
                        <a:ea typeface="Candara"/>
                        <a:cs typeface="Arial"/>
                      </a:endParaRPr>
                    </a:p>
                  </a:txBody>
                  <a:tcPr marL="68580" marR="68580" marT="0" marB="0"/>
                </a:tc>
              </a:tr>
              <a:tr h="0">
                <a:tc>
                  <a:txBody>
                    <a:bodyPr/>
                    <a:lstStyle/>
                    <a:p>
                      <a:pPr algn="r" rtl="1">
                        <a:lnSpc>
                          <a:spcPct val="115000"/>
                        </a:lnSpc>
                        <a:spcAft>
                          <a:spcPts val="0"/>
                        </a:spcAft>
                      </a:pPr>
                      <a:r>
                        <a:rPr lang="ar-SA" sz="1400">
                          <a:effectLst/>
                        </a:rPr>
                        <a:t>فَبِحَـــقِّ مـن أحببتَـــــهُ وبَعَثْتــــــــــــهُ</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 </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وَأَجَبْـــــتَ دعـــوةَ مَن به يُتَشَفَّــــــع ُ</a:t>
                      </a:r>
                      <a:endParaRPr lang="en-US" sz="1100">
                        <a:effectLst/>
                        <a:latin typeface="Candara"/>
                        <a:ea typeface="Candara"/>
                        <a:cs typeface="Arial"/>
                      </a:endParaRPr>
                    </a:p>
                  </a:txBody>
                  <a:tcPr marL="68580" marR="68580" marT="0" marB="0"/>
                </a:tc>
              </a:tr>
              <a:tr h="0">
                <a:tc>
                  <a:txBody>
                    <a:bodyPr/>
                    <a:lstStyle/>
                    <a:p>
                      <a:pPr algn="r" rtl="1">
                        <a:lnSpc>
                          <a:spcPct val="115000"/>
                        </a:lnSpc>
                        <a:spcAft>
                          <a:spcPts val="0"/>
                        </a:spcAft>
                      </a:pPr>
                      <a:r>
                        <a:rPr lang="ar-SA" sz="1400">
                          <a:effectLst/>
                        </a:rPr>
                        <a:t>اجعـــل لنــــا من كُـلِّ ضيقٍ مخرجـاً</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 </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والْطُــــفْ بنـــا يامــن إليه المَرْجَــعُ</a:t>
                      </a:r>
                      <a:endParaRPr lang="en-US" sz="1100">
                        <a:effectLst/>
                        <a:latin typeface="Candara"/>
                        <a:ea typeface="Candara"/>
                        <a:cs typeface="Arial"/>
                      </a:endParaRPr>
                    </a:p>
                  </a:txBody>
                  <a:tcPr marL="68580" marR="68580" marT="0" marB="0"/>
                </a:tc>
              </a:tr>
              <a:tr h="0">
                <a:tc>
                  <a:txBody>
                    <a:bodyPr/>
                    <a:lstStyle/>
                    <a:p>
                      <a:pPr algn="r" rtl="1">
                        <a:lnSpc>
                          <a:spcPct val="115000"/>
                        </a:lnSpc>
                        <a:spcAft>
                          <a:spcPts val="0"/>
                        </a:spcAft>
                      </a:pPr>
                      <a:r>
                        <a:rPr lang="ar-SA" sz="1400">
                          <a:effectLst/>
                        </a:rPr>
                        <a:t>ثُـــمَّ الصـــلاةُ عَلَـــى النَّبِـــيِّ وآلــــه</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a:effectLst/>
                        </a:rPr>
                        <a:t> </a:t>
                      </a:r>
                      <a:endParaRPr lang="en-US" sz="1100">
                        <a:effectLst/>
                        <a:latin typeface="Candara"/>
                        <a:ea typeface="Candara"/>
                        <a:cs typeface="Arial"/>
                      </a:endParaRPr>
                    </a:p>
                  </a:txBody>
                  <a:tcPr marL="68580" marR="68580" marT="0" marB="0"/>
                </a:tc>
                <a:tc>
                  <a:txBody>
                    <a:bodyPr/>
                    <a:lstStyle/>
                    <a:p>
                      <a:pPr algn="r" rtl="1">
                        <a:lnSpc>
                          <a:spcPct val="115000"/>
                        </a:lnSpc>
                        <a:spcAft>
                          <a:spcPts val="0"/>
                        </a:spcAft>
                      </a:pPr>
                      <a:r>
                        <a:rPr lang="ar-SA" sz="1400" dirty="0">
                          <a:effectLst/>
                        </a:rPr>
                        <a:t>خَـــير الأنــــام ومَـــن به يُتَشَفَّــــــعُ</a:t>
                      </a:r>
                      <a:endParaRPr lang="en-US" sz="1100" dirty="0">
                        <a:effectLst/>
                        <a:latin typeface="Candara"/>
                        <a:ea typeface="Candara"/>
                        <a:cs typeface="Arial"/>
                      </a:endParaRPr>
                    </a:p>
                  </a:txBody>
                  <a:tcPr marL="68580" marR="68580" marT="0" marB="0"/>
                </a:tc>
              </a:tr>
            </a:tbl>
          </a:graphicData>
        </a:graphic>
      </p:graphicFrame>
      <p:sp>
        <p:nvSpPr>
          <p:cNvPr id="3" name="عنوان 2"/>
          <p:cNvSpPr>
            <a:spLocks noGrp="1"/>
          </p:cNvSpPr>
          <p:nvPr>
            <p:ph type="title"/>
          </p:nvPr>
        </p:nvSpPr>
        <p:spPr/>
        <p:txBody>
          <a:bodyPr/>
          <a:lstStyle/>
          <a:p>
            <a:r>
              <a:rPr lang="ar-SA" dirty="0"/>
              <a:t>قصيدة للإمام النووي</a:t>
            </a:r>
            <a:r>
              <a:rPr lang="en-US" dirty="0"/>
              <a:t/>
            </a:r>
            <a:br>
              <a:rPr lang="en-US" dirty="0"/>
            </a:br>
            <a:endParaRPr lang="ar-YE" dirty="0"/>
          </a:p>
        </p:txBody>
      </p:sp>
      <p:sp>
        <p:nvSpPr>
          <p:cNvPr id="5" name="Rectangle 1"/>
          <p:cNvSpPr>
            <a:spLocks noChangeArrowheads="1"/>
          </p:cNvSpPr>
          <p:nvPr/>
        </p:nvSpPr>
        <p:spPr bwMode="auto">
          <a:xfrm>
            <a:off x="1900238" y="2714625"/>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r" defTabSz="914400" rtl="1" eaLnBrk="1" fontAlgn="base" latinLnBrk="0" hangingPunct="1">
              <a:lnSpc>
                <a:spcPct val="100000"/>
              </a:lnSpc>
              <a:spcBef>
                <a:spcPct val="0"/>
              </a:spcBef>
              <a:spcAft>
                <a:spcPct val="0"/>
              </a:spcAft>
              <a:buClrTx/>
              <a:buSzTx/>
              <a:buFontTx/>
              <a:buNone/>
              <a:tabLst/>
            </a:pPr>
            <a:endParaRPr kumimoji="0" lang="ar-YE" sz="1800" b="0" i="0" u="none" strike="noStrike" cap="none" normalizeH="0" baseline="0" smtClean="0">
              <a:ln>
                <a:noFill/>
              </a:ln>
              <a:solidFill>
                <a:schemeClr val="tx1"/>
              </a:solidFill>
              <a:effectLst/>
              <a:latin typeface="Arial" pitchFamily="34" charset="0"/>
              <a:cs typeface="Arial" pitchFamily="34" charset="0"/>
            </a:endParaRPr>
          </a:p>
        </p:txBody>
      </p:sp>
      <p:pic>
        <p:nvPicPr>
          <p:cNvPr id="6" name="صورة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3612207773"/>
      </p:ext>
    </p:extLst>
  </p:cSld>
  <p:clrMapOvr>
    <a:masterClrMapping/>
  </p:clrMapOvr>
  <mc:AlternateContent xmlns:mc="http://schemas.openxmlformats.org/markup-compatibility/2006" xmlns:p14="http://schemas.microsoft.com/office/powerpoint/2010/main">
    <mc:Choice Requires="p14">
      <p:transition spd="slow" p14:dur="2000" advTm="50482"/>
    </mc:Choice>
    <mc:Fallback xmlns="">
      <p:transition spd="slow" advTm="5048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style.rotation</p:attrName>
                                        </p:attrNameLst>
                                      </p:cBhvr>
                                      <p:tavLst>
                                        <p:tav tm="0">
                                          <p:val>
                                            <p:fltVal val="90"/>
                                          </p:val>
                                        </p:tav>
                                        <p:tav tm="100000">
                                          <p:val>
                                            <p:fltVal val="0"/>
                                          </p:val>
                                        </p:tav>
                                      </p:tavLst>
                                    </p:anim>
                                    <p:animEffect transition="in" filter="fade">
                                      <p:cBhvr>
                                        <p:cTn id="2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t>وصايا للراقي والمرقي</a:t>
            </a:r>
            <a:endParaRPr lang="ar-YE" dirty="0"/>
          </a:p>
        </p:txBody>
      </p:sp>
      <p:sp>
        <p:nvSpPr>
          <p:cNvPr id="3" name="عنصر نائب للمحتوى 2"/>
          <p:cNvSpPr>
            <a:spLocks noGrp="1"/>
          </p:cNvSpPr>
          <p:nvPr>
            <p:ph sz="quarter" idx="13"/>
          </p:nvPr>
        </p:nvSpPr>
        <p:spPr/>
        <p:txBody>
          <a:bodyPr>
            <a:normAutofit fontScale="40000" lnSpcReduction="20000"/>
          </a:bodyPr>
          <a:lstStyle/>
          <a:p>
            <a:r>
              <a:rPr lang="ar-SA" dirty="0"/>
              <a:t>ثانيا: وصايا للمرقي.</a:t>
            </a:r>
            <a:endParaRPr lang="en-US" dirty="0"/>
          </a:p>
          <a:p>
            <a:pPr lvl="0"/>
            <a:r>
              <a:rPr lang="ar-SA" dirty="0"/>
              <a:t>اليقين وحسن الظن بالله.</a:t>
            </a:r>
            <a:endParaRPr lang="en-US" dirty="0"/>
          </a:p>
          <a:p>
            <a:pPr lvl="0"/>
            <a:r>
              <a:rPr lang="ar-SA" dirty="0"/>
              <a:t>المحافظة على الصلاة جماعة في المسجد.</a:t>
            </a:r>
            <a:endParaRPr lang="en-US" dirty="0"/>
          </a:p>
          <a:p>
            <a:pPr lvl="0"/>
            <a:r>
              <a:rPr lang="ar-SA" dirty="0"/>
              <a:t>المداومة على الأعمال الصالحة.</a:t>
            </a:r>
            <a:endParaRPr lang="en-US" dirty="0"/>
          </a:p>
          <a:p>
            <a:pPr lvl="0"/>
            <a:r>
              <a:rPr lang="ar-SA" dirty="0"/>
              <a:t>المداومة على قراءة القرآن وخاصة سورة البقرة وحفظ ما تيسر من القرآن وتدبر آياته.</a:t>
            </a:r>
            <a:endParaRPr lang="en-US" dirty="0"/>
          </a:p>
          <a:p>
            <a:pPr lvl="0"/>
            <a:r>
              <a:rPr lang="ar-SA" dirty="0"/>
              <a:t>قيام الليل وصلاة الضحى والوتر.</a:t>
            </a:r>
            <a:endParaRPr lang="en-US" dirty="0"/>
          </a:p>
          <a:p>
            <a:pPr lvl="0"/>
            <a:r>
              <a:rPr lang="ar-SA" dirty="0"/>
              <a:t>بر الوالدين وصلة الأرحام.</a:t>
            </a:r>
            <a:endParaRPr lang="en-US" dirty="0"/>
          </a:p>
          <a:p>
            <a:pPr lvl="0"/>
            <a:r>
              <a:rPr lang="ar-SA" dirty="0"/>
              <a:t>الصبر والاستعانة بالله.</a:t>
            </a:r>
            <a:endParaRPr lang="en-US" dirty="0"/>
          </a:p>
          <a:p>
            <a:pPr lvl="0"/>
            <a:r>
              <a:rPr lang="ar-SA" dirty="0"/>
              <a:t>الإكثار من الصدقة.</a:t>
            </a:r>
            <a:endParaRPr lang="en-US" dirty="0"/>
          </a:p>
          <a:p>
            <a:pPr lvl="0"/>
            <a:r>
              <a:rPr lang="ar-SA" dirty="0"/>
              <a:t>صيام التطوع كالاثنين والخميس والأيام البيض وغيرها.</a:t>
            </a:r>
            <a:endParaRPr lang="en-US" dirty="0"/>
          </a:p>
          <a:p>
            <a:pPr lvl="0"/>
            <a:r>
              <a:rPr lang="ar-SA" dirty="0"/>
              <a:t>الحرص على الطهارة.</a:t>
            </a:r>
            <a:endParaRPr lang="en-US" dirty="0"/>
          </a:p>
          <a:p>
            <a:pPr lvl="0"/>
            <a:r>
              <a:rPr lang="ar-SA" dirty="0"/>
              <a:t>الإكثار من </a:t>
            </a:r>
            <a:r>
              <a:rPr lang="ar-SA" dirty="0" err="1"/>
              <a:t>الإستغفار</a:t>
            </a:r>
            <a:r>
              <a:rPr lang="ar-SA" dirty="0"/>
              <a:t>.</a:t>
            </a:r>
            <a:endParaRPr lang="en-US" dirty="0"/>
          </a:p>
          <a:p>
            <a:pPr lvl="0"/>
            <a:r>
              <a:rPr lang="ar-SA" dirty="0"/>
              <a:t>ترك الذنوب والمعاصي والتوبة منها.</a:t>
            </a:r>
            <a:endParaRPr lang="en-US" dirty="0"/>
          </a:p>
          <a:p>
            <a:pPr lvl="0"/>
            <a:r>
              <a:rPr lang="ar-SA" dirty="0"/>
              <a:t>رد  المظالم</a:t>
            </a:r>
            <a:endParaRPr lang="en-US" dirty="0"/>
          </a:p>
          <a:p>
            <a:pPr lvl="0"/>
            <a:r>
              <a:rPr lang="ar-SA" dirty="0"/>
              <a:t>المحافظة على الأذكار الصباحية والمسائية.</a:t>
            </a:r>
            <a:endParaRPr lang="en-US" dirty="0"/>
          </a:p>
          <a:p>
            <a:pPr lvl="0"/>
            <a:r>
              <a:rPr lang="ar-SA" dirty="0"/>
              <a:t>قول: (لا إله إلا الله وحده لا شريك له، له الملك وله الحمد وهو على كل شيء قدير) مائة مرة صباحا ومساءً.</a:t>
            </a:r>
            <a:endParaRPr lang="en-US" dirty="0"/>
          </a:p>
          <a:p>
            <a:pPr lvl="0"/>
            <a:r>
              <a:rPr lang="ar-SA" dirty="0"/>
              <a:t>قول: (لا إله إلا أنت سبحانك إنّي كنت من الظالمين) مائة مرة صباحا ومساءً.</a:t>
            </a:r>
            <a:endParaRPr lang="en-US" dirty="0"/>
          </a:p>
          <a:p>
            <a:pPr lvl="0"/>
            <a:r>
              <a:rPr lang="ar-SA" dirty="0"/>
              <a:t>قول: (لا حول ولا قوّة إلا بالله) مائة مرة صباحا ومساءً.</a:t>
            </a:r>
            <a:endParaRPr lang="en-US" dirty="0"/>
          </a:p>
          <a:p>
            <a:pPr lvl="0"/>
            <a:r>
              <a:rPr lang="ar-SA" dirty="0"/>
              <a:t>قول: (حسبي الله ونعم الوكيل) مائة مرة صباحا ومساءً.</a:t>
            </a:r>
            <a:endParaRPr lang="en-US" dirty="0"/>
          </a:p>
          <a:p>
            <a:pPr lvl="0"/>
            <a:r>
              <a:rPr lang="ar-SA" dirty="0"/>
              <a:t>الصلاة على النبي محمد صلى الله عليه وسلم، مائة مرة صباحا ومساءً.</a:t>
            </a:r>
            <a:endParaRPr lang="en-US" dirty="0"/>
          </a:p>
          <a:p>
            <a:pPr lvl="0"/>
            <a:r>
              <a:rPr lang="ar-SA" dirty="0"/>
              <a:t>الدعاء وعدم اليأس إن تأخر الشفاء، فإن الله تعالى يقول: (سَيَجْعَل اللهُ بَعْدَ عُسْرٍ يُسْرًا) (الطلاق-7).</a:t>
            </a:r>
            <a:endParaRPr lang="en-US" dirty="0"/>
          </a:p>
          <a:p>
            <a:pPr lvl="0"/>
            <a:r>
              <a:rPr lang="ar-SA" dirty="0"/>
              <a:t>الإكثار من التسبيح والتحميد والتهليل والتكبير.</a:t>
            </a:r>
            <a:endParaRPr lang="en-US" dirty="0"/>
          </a:p>
          <a:p>
            <a:endParaRPr lang="ar-YE" dirty="0"/>
          </a:p>
        </p:txBody>
      </p:sp>
      <p:sp>
        <p:nvSpPr>
          <p:cNvPr id="4" name="عنصر نائب للمحتوى 3"/>
          <p:cNvSpPr>
            <a:spLocks noGrp="1"/>
          </p:cNvSpPr>
          <p:nvPr>
            <p:ph sz="quarter" idx="14"/>
          </p:nvPr>
        </p:nvSpPr>
        <p:spPr/>
        <p:txBody>
          <a:bodyPr>
            <a:normAutofit fontScale="62500" lnSpcReduction="20000"/>
          </a:bodyPr>
          <a:lstStyle/>
          <a:p>
            <a:r>
              <a:rPr lang="ar-SA" dirty="0"/>
              <a:t>أولا: وصايا للراقي</a:t>
            </a:r>
            <a:endParaRPr lang="en-US" dirty="0"/>
          </a:p>
          <a:p>
            <a:pPr lvl="0"/>
            <a:r>
              <a:rPr lang="ar-SA" dirty="0"/>
              <a:t>الإخلاص في كل شيء.</a:t>
            </a:r>
            <a:endParaRPr lang="en-US" dirty="0"/>
          </a:p>
          <a:p>
            <a:pPr lvl="0"/>
            <a:r>
              <a:rPr lang="ar-SA" dirty="0"/>
              <a:t>الاستعانة بالله تعالى.</a:t>
            </a:r>
            <a:endParaRPr lang="en-US" dirty="0"/>
          </a:p>
          <a:p>
            <a:pPr lvl="0"/>
            <a:r>
              <a:rPr lang="ar-SA" dirty="0"/>
              <a:t>المحافظة على الأذكار الصباحية والمسائية.</a:t>
            </a:r>
            <a:endParaRPr lang="en-US" dirty="0"/>
          </a:p>
          <a:p>
            <a:pPr lvl="0"/>
            <a:r>
              <a:rPr lang="ar-SA" dirty="0"/>
              <a:t>المحافظة على الصلاة في وقتها.</a:t>
            </a:r>
            <a:endParaRPr lang="en-US" dirty="0"/>
          </a:p>
          <a:p>
            <a:pPr lvl="0"/>
            <a:r>
              <a:rPr lang="ar-SA" dirty="0"/>
              <a:t>قراءة سورة البقرة خاصة والقرآن عامة.</a:t>
            </a:r>
            <a:endParaRPr lang="en-US" dirty="0"/>
          </a:p>
          <a:p>
            <a:pPr lvl="0"/>
            <a:r>
              <a:rPr lang="ar-SA" dirty="0"/>
              <a:t>الحرص على الطهارة.</a:t>
            </a:r>
            <a:endParaRPr lang="en-US" dirty="0"/>
          </a:p>
          <a:p>
            <a:pPr lvl="0"/>
            <a:r>
              <a:rPr lang="ar-SA" dirty="0"/>
              <a:t>التوبة.</a:t>
            </a:r>
            <a:endParaRPr lang="en-US" dirty="0"/>
          </a:p>
          <a:p>
            <a:pPr lvl="0"/>
            <a:r>
              <a:rPr lang="ar-SA" dirty="0"/>
              <a:t>اليقين بأن كيد الشيطان ضعيف.</a:t>
            </a:r>
            <a:endParaRPr lang="en-US" dirty="0"/>
          </a:p>
          <a:p>
            <a:pPr lvl="0"/>
            <a:r>
              <a:rPr lang="ar-SA" dirty="0"/>
              <a:t>أن لا يُصاب بالهزيمة النفسية من كلام الجن وأن تكون ثقته بالله العظيم كبيرة.</a:t>
            </a:r>
            <a:endParaRPr lang="en-US" dirty="0"/>
          </a:p>
          <a:p>
            <a:pPr lvl="0"/>
            <a:r>
              <a:rPr lang="ar-SA" dirty="0"/>
              <a:t>الدعاء.</a:t>
            </a:r>
            <a:endParaRPr lang="en-US" dirty="0"/>
          </a:p>
          <a:p>
            <a:pPr lvl="0"/>
            <a:r>
              <a:rPr lang="ar-SA" dirty="0"/>
              <a:t>قول: (لا إله إلا الله وحده لا شريك له، له الملك وله الحمد وهو على كل شيء قدير) مائة مرة صباحا ومساء.</a:t>
            </a:r>
            <a:endParaRPr lang="en-US" dirty="0"/>
          </a:p>
          <a:p>
            <a:r>
              <a:rPr lang="ar-SA" dirty="0"/>
              <a:t> </a:t>
            </a:r>
            <a:endParaRPr lang="en-US" dirty="0"/>
          </a:p>
        </p:txBody>
      </p:sp>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2392981438"/>
      </p:ext>
    </p:extLst>
  </p:cSld>
  <p:clrMapOvr>
    <a:masterClrMapping/>
  </p:clrMapOvr>
  <mc:AlternateContent xmlns:mc="http://schemas.openxmlformats.org/markup-compatibility/2006" xmlns:p14="http://schemas.microsoft.com/office/powerpoint/2010/main">
    <mc:Choice Requires="p14">
      <p:transition spd="slow" p14:dur="2000" advTm="60562"/>
    </mc:Choice>
    <mc:Fallback xmlns="">
      <p:transition spd="slow" advTm="6056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fade">
                                      <p:cBhvr>
                                        <p:cTn id="14" dur="1000"/>
                                        <p:tgtEl>
                                          <p:spTgt spid="4">
                                            <p:txEl>
                                              <p:pRg st="0" end="0"/>
                                            </p:txEl>
                                          </p:spTgt>
                                        </p:tgtEl>
                                      </p:cBhvr>
                                    </p:animEffect>
                                    <p:anim calcmode="lin" valueType="num">
                                      <p:cBhvr>
                                        <p:cTn id="15"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1000"/>
                                        <p:tgtEl>
                                          <p:spTgt spid="4">
                                            <p:txEl>
                                              <p:pRg st="1" end="1"/>
                                            </p:txEl>
                                          </p:spTgt>
                                        </p:tgtEl>
                                      </p:cBhvr>
                                    </p:animEffect>
                                    <p:anim calcmode="lin" valueType="num">
                                      <p:cBhvr>
                                        <p:cTn id="22"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fade">
                                      <p:cBhvr>
                                        <p:cTn id="28" dur="1000"/>
                                        <p:tgtEl>
                                          <p:spTgt spid="4">
                                            <p:txEl>
                                              <p:pRg st="2" end="2"/>
                                            </p:txEl>
                                          </p:spTgt>
                                        </p:tgtEl>
                                      </p:cBhvr>
                                    </p:animEffect>
                                    <p:anim calcmode="lin" valueType="num">
                                      <p:cBhvr>
                                        <p:cTn id="29"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3" end="3"/>
                                            </p:txEl>
                                          </p:spTgt>
                                        </p:tgtEl>
                                        <p:attrNameLst>
                                          <p:attrName>style.visibility</p:attrName>
                                        </p:attrNameLst>
                                      </p:cBhvr>
                                      <p:to>
                                        <p:strVal val="visible"/>
                                      </p:to>
                                    </p:set>
                                    <p:animEffect transition="in" filter="fade">
                                      <p:cBhvr>
                                        <p:cTn id="35" dur="1000"/>
                                        <p:tgtEl>
                                          <p:spTgt spid="4">
                                            <p:txEl>
                                              <p:pRg st="3" end="3"/>
                                            </p:txEl>
                                          </p:spTgt>
                                        </p:tgtEl>
                                      </p:cBhvr>
                                    </p:animEffect>
                                    <p:anim calcmode="lin" valueType="num">
                                      <p:cBhvr>
                                        <p:cTn id="3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
                                            <p:txEl>
                                              <p:pRg st="4" end="4"/>
                                            </p:txEl>
                                          </p:spTgt>
                                        </p:tgtEl>
                                        <p:attrNameLst>
                                          <p:attrName>style.visibility</p:attrName>
                                        </p:attrNameLst>
                                      </p:cBhvr>
                                      <p:to>
                                        <p:strVal val="visible"/>
                                      </p:to>
                                    </p:set>
                                    <p:animEffect transition="in" filter="fade">
                                      <p:cBhvr>
                                        <p:cTn id="42" dur="1000"/>
                                        <p:tgtEl>
                                          <p:spTgt spid="4">
                                            <p:txEl>
                                              <p:pRg st="4" end="4"/>
                                            </p:txEl>
                                          </p:spTgt>
                                        </p:tgtEl>
                                      </p:cBhvr>
                                    </p:animEffect>
                                    <p:anim calcmode="lin" valueType="num">
                                      <p:cBhvr>
                                        <p:cTn id="43"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4">
                                            <p:txEl>
                                              <p:pRg st="5" end="5"/>
                                            </p:txEl>
                                          </p:spTgt>
                                        </p:tgtEl>
                                        <p:attrNameLst>
                                          <p:attrName>style.visibility</p:attrName>
                                        </p:attrNameLst>
                                      </p:cBhvr>
                                      <p:to>
                                        <p:strVal val="visible"/>
                                      </p:to>
                                    </p:set>
                                    <p:animEffect transition="in" filter="fade">
                                      <p:cBhvr>
                                        <p:cTn id="49" dur="1000"/>
                                        <p:tgtEl>
                                          <p:spTgt spid="4">
                                            <p:txEl>
                                              <p:pRg st="5" end="5"/>
                                            </p:txEl>
                                          </p:spTgt>
                                        </p:tgtEl>
                                      </p:cBhvr>
                                    </p:animEffect>
                                    <p:anim calcmode="lin" valueType="num">
                                      <p:cBhvr>
                                        <p:cTn id="50"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4">
                                            <p:txEl>
                                              <p:pRg st="6" end="6"/>
                                            </p:txEl>
                                          </p:spTgt>
                                        </p:tgtEl>
                                        <p:attrNameLst>
                                          <p:attrName>style.visibility</p:attrName>
                                        </p:attrNameLst>
                                      </p:cBhvr>
                                      <p:to>
                                        <p:strVal val="visible"/>
                                      </p:to>
                                    </p:set>
                                    <p:animEffect transition="in" filter="fade">
                                      <p:cBhvr>
                                        <p:cTn id="56" dur="1000"/>
                                        <p:tgtEl>
                                          <p:spTgt spid="4">
                                            <p:txEl>
                                              <p:pRg st="6" end="6"/>
                                            </p:txEl>
                                          </p:spTgt>
                                        </p:tgtEl>
                                      </p:cBhvr>
                                    </p:animEffect>
                                    <p:anim calcmode="lin" valueType="num">
                                      <p:cBhvr>
                                        <p:cTn id="57"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4">
                                            <p:txEl>
                                              <p:pRg st="7" end="7"/>
                                            </p:txEl>
                                          </p:spTgt>
                                        </p:tgtEl>
                                        <p:attrNameLst>
                                          <p:attrName>style.visibility</p:attrName>
                                        </p:attrNameLst>
                                      </p:cBhvr>
                                      <p:to>
                                        <p:strVal val="visible"/>
                                      </p:to>
                                    </p:set>
                                    <p:animEffect transition="in" filter="fade">
                                      <p:cBhvr>
                                        <p:cTn id="63" dur="1000"/>
                                        <p:tgtEl>
                                          <p:spTgt spid="4">
                                            <p:txEl>
                                              <p:pRg st="7" end="7"/>
                                            </p:txEl>
                                          </p:spTgt>
                                        </p:tgtEl>
                                      </p:cBhvr>
                                    </p:animEffect>
                                    <p:anim calcmode="lin" valueType="num">
                                      <p:cBhvr>
                                        <p:cTn id="64"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65"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4">
                                            <p:txEl>
                                              <p:pRg st="8" end="8"/>
                                            </p:txEl>
                                          </p:spTgt>
                                        </p:tgtEl>
                                        <p:attrNameLst>
                                          <p:attrName>style.visibility</p:attrName>
                                        </p:attrNameLst>
                                      </p:cBhvr>
                                      <p:to>
                                        <p:strVal val="visible"/>
                                      </p:to>
                                    </p:set>
                                    <p:animEffect transition="in" filter="fade">
                                      <p:cBhvr>
                                        <p:cTn id="70" dur="1000"/>
                                        <p:tgtEl>
                                          <p:spTgt spid="4">
                                            <p:txEl>
                                              <p:pRg st="8" end="8"/>
                                            </p:txEl>
                                          </p:spTgt>
                                        </p:tgtEl>
                                      </p:cBhvr>
                                    </p:animEffect>
                                    <p:anim calcmode="lin" valueType="num">
                                      <p:cBhvr>
                                        <p:cTn id="71"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72"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4">
                                            <p:txEl>
                                              <p:pRg st="9" end="9"/>
                                            </p:txEl>
                                          </p:spTgt>
                                        </p:tgtEl>
                                        <p:attrNameLst>
                                          <p:attrName>style.visibility</p:attrName>
                                        </p:attrNameLst>
                                      </p:cBhvr>
                                      <p:to>
                                        <p:strVal val="visible"/>
                                      </p:to>
                                    </p:set>
                                    <p:animEffect transition="in" filter="fade">
                                      <p:cBhvr>
                                        <p:cTn id="77" dur="1000"/>
                                        <p:tgtEl>
                                          <p:spTgt spid="4">
                                            <p:txEl>
                                              <p:pRg st="9" end="9"/>
                                            </p:txEl>
                                          </p:spTgt>
                                        </p:tgtEl>
                                      </p:cBhvr>
                                    </p:animEffect>
                                    <p:anim calcmode="lin" valueType="num">
                                      <p:cBhvr>
                                        <p:cTn id="78"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79"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4">
                                            <p:txEl>
                                              <p:pRg st="10" end="10"/>
                                            </p:txEl>
                                          </p:spTgt>
                                        </p:tgtEl>
                                        <p:attrNameLst>
                                          <p:attrName>style.visibility</p:attrName>
                                        </p:attrNameLst>
                                      </p:cBhvr>
                                      <p:to>
                                        <p:strVal val="visible"/>
                                      </p:to>
                                    </p:set>
                                    <p:animEffect transition="in" filter="fade">
                                      <p:cBhvr>
                                        <p:cTn id="84" dur="1000"/>
                                        <p:tgtEl>
                                          <p:spTgt spid="4">
                                            <p:txEl>
                                              <p:pRg st="10" end="10"/>
                                            </p:txEl>
                                          </p:spTgt>
                                        </p:tgtEl>
                                      </p:cBhvr>
                                    </p:animEffect>
                                    <p:anim calcmode="lin" valueType="num">
                                      <p:cBhvr>
                                        <p:cTn id="85"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86"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42" presetClass="entr" presetSubtype="0" fill="hold" grpId="0" nodeType="clickEffect">
                                  <p:stCondLst>
                                    <p:cond delay="0"/>
                                  </p:stCondLst>
                                  <p:childTnLst>
                                    <p:set>
                                      <p:cBhvr>
                                        <p:cTn id="90" dur="1" fill="hold">
                                          <p:stCondLst>
                                            <p:cond delay="0"/>
                                          </p:stCondLst>
                                        </p:cTn>
                                        <p:tgtEl>
                                          <p:spTgt spid="4">
                                            <p:txEl>
                                              <p:pRg st="11" end="11"/>
                                            </p:txEl>
                                          </p:spTgt>
                                        </p:tgtEl>
                                        <p:attrNameLst>
                                          <p:attrName>style.visibility</p:attrName>
                                        </p:attrNameLst>
                                      </p:cBhvr>
                                      <p:to>
                                        <p:strVal val="visible"/>
                                      </p:to>
                                    </p:set>
                                    <p:animEffect transition="in" filter="fade">
                                      <p:cBhvr>
                                        <p:cTn id="91" dur="1000"/>
                                        <p:tgtEl>
                                          <p:spTgt spid="4">
                                            <p:txEl>
                                              <p:pRg st="11" end="11"/>
                                            </p:txEl>
                                          </p:spTgt>
                                        </p:tgtEl>
                                      </p:cBhvr>
                                    </p:animEffect>
                                    <p:anim calcmode="lin" valueType="num">
                                      <p:cBhvr>
                                        <p:cTn id="92" dur="1000" fill="hold"/>
                                        <p:tgtEl>
                                          <p:spTgt spid="4">
                                            <p:txEl>
                                              <p:pRg st="11" end="11"/>
                                            </p:txEl>
                                          </p:spTgt>
                                        </p:tgtEl>
                                        <p:attrNameLst>
                                          <p:attrName>ppt_x</p:attrName>
                                        </p:attrNameLst>
                                      </p:cBhvr>
                                      <p:tavLst>
                                        <p:tav tm="0">
                                          <p:val>
                                            <p:strVal val="#ppt_x"/>
                                          </p:val>
                                        </p:tav>
                                        <p:tav tm="100000">
                                          <p:val>
                                            <p:strVal val="#ppt_x"/>
                                          </p:val>
                                        </p:tav>
                                      </p:tavLst>
                                    </p:anim>
                                    <p:anim calcmode="lin" valueType="num">
                                      <p:cBhvr>
                                        <p:cTn id="93" dur="1000" fill="hold"/>
                                        <p:tgtEl>
                                          <p:spTgt spid="4">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94" fill="hold">
                      <p:stCondLst>
                        <p:cond delay="indefinite"/>
                      </p:stCondLst>
                      <p:childTnLst>
                        <p:par>
                          <p:cTn id="95" fill="hold">
                            <p:stCondLst>
                              <p:cond delay="0"/>
                            </p:stCondLst>
                            <p:childTnLst>
                              <p:par>
                                <p:cTn id="96" presetID="42" presetClass="entr" presetSubtype="0" fill="hold" grpId="0" nodeType="clickEffect">
                                  <p:stCondLst>
                                    <p:cond delay="0"/>
                                  </p:stCondLst>
                                  <p:childTnLst>
                                    <p:set>
                                      <p:cBhvr>
                                        <p:cTn id="97" dur="1" fill="hold">
                                          <p:stCondLst>
                                            <p:cond delay="0"/>
                                          </p:stCondLst>
                                        </p:cTn>
                                        <p:tgtEl>
                                          <p:spTgt spid="4">
                                            <p:txEl>
                                              <p:pRg st="12" end="12"/>
                                            </p:txEl>
                                          </p:spTgt>
                                        </p:tgtEl>
                                        <p:attrNameLst>
                                          <p:attrName>style.visibility</p:attrName>
                                        </p:attrNameLst>
                                      </p:cBhvr>
                                      <p:to>
                                        <p:strVal val="visible"/>
                                      </p:to>
                                    </p:set>
                                    <p:animEffect transition="in" filter="fade">
                                      <p:cBhvr>
                                        <p:cTn id="98" dur="1000"/>
                                        <p:tgtEl>
                                          <p:spTgt spid="4">
                                            <p:txEl>
                                              <p:pRg st="12" end="12"/>
                                            </p:txEl>
                                          </p:spTgt>
                                        </p:tgtEl>
                                      </p:cBhvr>
                                    </p:animEffect>
                                    <p:anim calcmode="lin" valueType="num">
                                      <p:cBhvr>
                                        <p:cTn id="99" dur="1000" fill="hold"/>
                                        <p:tgtEl>
                                          <p:spTgt spid="4">
                                            <p:txEl>
                                              <p:pRg st="12" end="12"/>
                                            </p:txEl>
                                          </p:spTgt>
                                        </p:tgtEl>
                                        <p:attrNameLst>
                                          <p:attrName>ppt_x</p:attrName>
                                        </p:attrNameLst>
                                      </p:cBhvr>
                                      <p:tavLst>
                                        <p:tav tm="0">
                                          <p:val>
                                            <p:strVal val="#ppt_x"/>
                                          </p:val>
                                        </p:tav>
                                        <p:tav tm="100000">
                                          <p:val>
                                            <p:strVal val="#ppt_x"/>
                                          </p:val>
                                        </p:tav>
                                      </p:tavLst>
                                    </p:anim>
                                    <p:anim calcmode="lin" valueType="num">
                                      <p:cBhvr>
                                        <p:cTn id="100" dur="1000" fill="hold"/>
                                        <p:tgtEl>
                                          <p:spTgt spid="4">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3">
                                            <p:txEl>
                                              <p:pRg st="0" end="0"/>
                                            </p:txEl>
                                          </p:spTgt>
                                        </p:tgtEl>
                                        <p:attrNameLst>
                                          <p:attrName>style.visibility</p:attrName>
                                        </p:attrNameLst>
                                      </p:cBhvr>
                                      <p:to>
                                        <p:strVal val="visible"/>
                                      </p:to>
                                    </p:set>
                                    <p:animEffect transition="in" filter="fade">
                                      <p:cBhvr>
                                        <p:cTn id="105" dur="1000"/>
                                        <p:tgtEl>
                                          <p:spTgt spid="3">
                                            <p:txEl>
                                              <p:pRg st="0" end="0"/>
                                            </p:txEl>
                                          </p:spTgt>
                                        </p:tgtEl>
                                      </p:cBhvr>
                                    </p:animEffect>
                                    <p:anim calcmode="lin" valueType="num">
                                      <p:cBhvr>
                                        <p:cTn id="10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0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3">
                                            <p:txEl>
                                              <p:pRg st="1" end="1"/>
                                            </p:txEl>
                                          </p:spTgt>
                                        </p:tgtEl>
                                        <p:attrNameLst>
                                          <p:attrName>style.visibility</p:attrName>
                                        </p:attrNameLst>
                                      </p:cBhvr>
                                      <p:to>
                                        <p:strVal val="visible"/>
                                      </p:to>
                                    </p:set>
                                    <p:animEffect transition="in" filter="fade">
                                      <p:cBhvr>
                                        <p:cTn id="112" dur="1000"/>
                                        <p:tgtEl>
                                          <p:spTgt spid="3">
                                            <p:txEl>
                                              <p:pRg st="1" end="1"/>
                                            </p:txEl>
                                          </p:spTgt>
                                        </p:tgtEl>
                                      </p:cBhvr>
                                    </p:animEffect>
                                    <p:anim calcmode="lin" valueType="num">
                                      <p:cBhvr>
                                        <p:cTn id="1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3">
                                            <p:txEl>
                                              <p:pRg st="2" end="2"/>
                                            </p:txEl>
                                          </p:spTgt>
                                        </p:tgtEl>
                                        <p:attrNameLst>
                                          <p:attrName>style.visibility</p:attrName>
                                        </p:attrNameLst>
                                      </p:cBhvr>
                                      <p:to>
                                        <p:strVal val="visible"/>
                                      </p:to>
                                    </p:set>
                                    <p:animEffect transition="in" filter="fade">
                                      <p:cBhvr>
                                        <p:cTn id="119" dur="1000"/>
                                        <p:tgtEl>
                                          <p:spTgt spid="3">
                                            <p:txEl>
                                              <p:pRg st="2" end="2"/>
                                            </p:txEl>
                                          </p:spTgt>
                                        </p:tgtEl>
                                      </p:cBhvr>
                                    </p:animEffect>
                                    <p:anim calcmode="lin" valueType="num">
                                      <p:cBhvr>
                                        <p:cTn id="1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42" presetClass="entr" presetSubtype="0" fill="hold" grpId="0" nodeType="clickEffect">
                                  <p:stCondLst>
                                    <p:cond delay="0"/>
                                  </p:stCondLst>
                                  <p:childTnLst>
                                    <p:set>
                                      <p:cBhvr>
                                        <p:cTn id="125" dur="1" fill="hold">
                                          <p:stCondLst>
                                            <p:cond delay="0"/>
                                          </p:stCondLst>
                                        </p:cTn>
                                        <p:tgtEl>
                                          <p:spTgt spid="3">
                                            <p:txEl>
                                              <p:pRg st="3" end="3"/>
                                            </p:txEl>
                                          </p:spTgt>
                                        </p:tgtEl>
                                        <p:attrNameLst>
                                          <p:attrName>style.visibility</p:attrName>
                                        </p:attrNameLst>
                                      </p:cBhvr>
                                      <p:to>
                                        <p:strVal val="visible"/>
                                      </p:to>
                                    </p:set>
                                    <p:animEffect transition="in" filter="fade">
                                      <p:cBhvr>
                                        <p:cTn id="126" dur="1000"/>
                                        <p:tgtEl>
                                          <p:spTgt spid="3">
                                            <p:txEl>
                                              <p:pRg st="3" end="3"/>
                                            </p:txEl>
                                          </p:spTgt>
                                        </p:tgtEl>
                                      </p:cBhvr>
                                    </p:animEffect>
                                    <p:anim calcmode="lin" valueType="num">
                                      <p:cBhvr>
                                        <p:cTn id="1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3">
                                            <p:txEl>
                                              <p:pRg st="4" end="4"/>
                                            </p:txEl>
                                          </p:spTgt>
                                        </p:tgtEl>
                                        <p:attrNameLst>
                                          <p:attrName>style.visibility</p:attrName>
                                        </p:attrNameLst>
                                      </p:cBhvr>
                                      <p:to>
                                        <p:strVal val="visible"/>
                                      </p:to>
                                    </p:set>
                                    <p:animEffect transition="in" filter="fade">
                                      <p:cBhvr>
                                        <p:cTn id="133" dur="1000"/>
                                        <p:tgtEl>
                                          <p:spTgt spid="3">
                                            <p:txEl>
                                              <p:pRg st="4" end="4"/>
                                            </p:txEl>
                                          </p:spTgt>
                                        </p:tgtEl>
                                      </p:cBhvr>
                                    </p:animEffect>
                                    <p:anim calcmode="lin" valueType="num">
                                      <p:cBhvr>
                                        <p:cTn id="134"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35"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36" fill="hold">
                      <p:stCondLst>
                        <p:cond delay="indefinite"/>
                      </p:stCondLst>
                      <p:childTnLst>
                        <p:par>
                          <p:cTn id="137" fill="hold">
                            <p:stCondLst>
                              <p:cond delay="0"/>
                            </p:stCondLst>
                            <p:childTnLst>
                              <p:par>
                                <p:cTn id="138" presetID="42" presetClass="entr" presetSubtype="0" fill="hold" grpId="0" nodeType="clickEffect">
                                  <p:stCondLst>
                                    <p:cond delay="0"/>
                                  </p:stCondLst>
                                  <p:childTnLst>
                                    <p:set>
                                      <p:cBhvr>
                                        <p:cTn id="139" dur="1" fill="hold">
                                          <p:stCondLst>
                                            <p:cond delay="0"/>
                                          </p:stCondLst>
                                        </p:cTn>
                                        <p:tgtEl>
                                          <p:spTgt spid="3">
                                            <p:txEl>
                                              <p:pRg st="5" end="5"/>
                                            </p:txEl>
                                          </p:spTgt>
                                        </p:tgtEl>
                                        <p:attrNameLst>
                                          <p:attrName>style.visibility</p:attrName>
                                        </p:attrNameLst>
                                      </p:cBhvr>
                                      <p:to>
                                        <p:strVal val="visible"/>
                                      </p:to>
                                    </p:set>
                                    <p:animEffect transition="in" filter="fade">
                                      <p:cBhvr>
                                        <p:cTn id="140" dur="1000"/>
                                        <p:tgtEl>
                                          <p:spTgt spid="3">
                                            <p:txEl>
                                              <p:pRg st="5" end="5"/>
                                            </p:txEl>
                                          </p:spTgt>
                                        </p:tgtEl>
                                      </p:cBhvr>
                                    </p:animEffect>
                                    <p:anim calcmode="lin" valueType="num">
                                      <p:cBhvr>
                                        <p:cTn id="14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14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43" fill="hold">
                      <p:stCondLst>
                        <p:cond delay="indefinite"/>
                      </p:stCondLst>
                      <p:childTnLst>
                        <p:par>
                          <p:cTn id="144" fill="hold">
                            <p:stCondLst>
                              <p:cond delay="0"/>
                            </p:stCondLst>
                            <p:childTnLst>
                              <p:par>
                                <p:cTn id="145" presetID="42" presetClass="entr" presetSubtype="0" fill="hold" grpId="0" nodeType="clickEffect">
                                  <p:stCondLst>
                                    <p:cond delay="0"/>
                                  </p:stCondLst>
                                  <p:childTnLst>
                                    <p:set>
                                      <p:cBhvr>
                                        <p:cTn id="146" dur="1" fill="hold">
                                          <p:stCondLst>
                                            <p:cond delay="0"/>
                                          </p:stCondLst>
                                        </p:cTn>
                                        <p:tgtEl>
                                          <p:spTgt spid="3">
                                            <p:txEl>
                                              <p:pRg st="6" end="6"/>
                                            </p:txEl>
                                          </p:spTgt>
                                        </p:tgtEl>
                                        <p:attrNameLst>
                                          <p:attrName>style.visibility</p:attrName>
                                        </p:attrNameLst>
                                      </p:cBhvr>
                                      <p:to>
                                        <p:strVal val="visible"/>
                                      </p:to>
                                    </p:set>
                                    <p:animEffect transition="in" filter="fade">
                                      <p:cBhvr>
                                        <p:cTn id="147" dur="1000"/>
                                        <p:tgtEl>
                                          <p:spTgt spid="3">
                                            <p:txEl>
                                              <p:pRg st="6" end="6"/>
                                            </p:txEl>
                                          </p:spTgt>
                                        </p:tgtEl>
                                      </p:cBhvr>
                                    </p:animEffect>
                                    <p:anim calcmode="lin" valueType="num">
                                      <p:cBhvr>
                                        <p:cTn id="14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14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50" fill="hold">
                      <p:stCondLst>
                        <p:cond delay="indefinite"/>
                      </p:stCondLst>
                      <p:childTnLst>
                        <p:par>
                          <p:cTn id="151" fill="hold">
                            <p:stCondLst>
                              <p:cond delay="0"/>
                            </p:stCondLst>
                            <p:childTnLst>
                              <p:par>
                                <p:cTn id="152" presetID="42" presetClass="entr" presetSubtype="0" fill="hold" grpId="0" nodeType="clickEffect">
                                  <p:stCondLst>
                                    <p:cond delay="0"/>
                                  </p:stCondLst>
                                  <p:childTnLst>
                                    <p:set>
                                      <p:cBhvr>
                                        <p:cTn id="153" dur="1" fill="hold">
                                          <p:stCondLst>
                                            <p:cond delay="0"/>
                                          </p:stCondLst>
                                        </p:cTn>
                                        <p:tgtEl>
                                          <p:spTgt spid="3">
                                            <p:txEl>
                                              <p:pRg st="7" end="7"/>
                                            </p:txEl>
                                          </p:spTgt>
                                        </p:tgtEl>
                                        <p:attrNameLst>
                                          <p:attrName>style.visibility</p:attrName>
                                        </p:attrNameLst>
                                      </p:cBhvr>
                                      <p:to>
                                        <p:strVal val="visible"/>
                                      </p:to>
                                    </p:set>
                                    <p:animEffect transition="in" filter="fade">
                                      <p:cBhvr>
                                        <p:cTn id="154" dur="1000"/>
                                        <p:tgtEl>
                                          <p:spTgt spid="3">
                                            <p:txEl>
                                              <p:pRg st="7" end="7"/>
                                            </p:txEl>
                                          </p:spTgt>
                                        </p:tgtEl>
                                      </p:cBhvr>
                                    </p:animEffect>
                                    <p:anim calcmode="lin" valueType="num">
                                      <p:cBhvr>
                                        <p:cTn id="15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156"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42" presetClass="entr" presetSubtype="0" fill="hold" grpId="0" nodeType="clickEffect">
                                  <p:stCondLst>
                                    <p:cond delay="0"/>
                                  </p:stCondLst>
                                  <p:childTnLst>
                                    <p:set>
                                      <p:cBhvr>
                                        <p:cTn id="160" dur="1" fill="hold">
                                          <p:stCondLst>
                                            <p:cond delay="0"/>
                                          </p:stCondLst>
                                        </p:cTn>
                                        <p:tgtEl>
                                          <p:spTgt spid="3">
                                            <p:txEl>
                                              <p:pRg st="8" end="8"/>
                                            </p:txEl>
                                          </p:spTgt>
                                        </p:tgtEl>
                                        <p:attrNameLst>
                                          <p:attrName>style.visibility</p:attrName>
                                        </p:attrNameLst>
                                      </p:cBhvr>
                                      <p:to>
                                        <p:strVal val="visible"/>
                                      </p:to>
                                    </p:set>
                                    <p:animEffect transition="in" filter="fade">
                                      <p:cBhvr>
                                        <p:cTn id="161" dur="1000"/>
                                        <p:tgtEl>
                                          <p:spTgt spid="3">
                                            <p:txEl>
                                              <p:pRg st="8" end="8"/>
                                            </p:txEl>
                                          </p:spTgt>
                                        </p:tgtEl>
                                      </p:cBhvr>
                                    </p:animEffect>
                                    <p:anim calcmode="lin" valueType="num">
                                      <p:cBhvr>
                                        <p:cTn id="162"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163"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42" presetClass="entr" presetSubtype="0" fill="hold" grpId="0" nodeType="clickEffect">
                                  <p:stCondLst>
                                    <p:cond delay="0"/>
                                  </p:stCondLst>
                                  <p:childTnLst>
                                    <p:set>
                                      <p:cBhvr>
                                        <p:cTn id="167" dur="1" fill="hold">
                                          <p:stCondLst>
                                            <p:cond delay="0"/>
                                          </p:stCondLst>
                                        </p:cTn>
                                        <p:tgtEl>
                                          <p:spTgt spid="3">
                                            <p:txEl>
                                              <p:pRg st="9" end="9"/>
                                            </p:txEl>
                                          </p:spTgt>
                                        </p:tgtEl>
                                        <p:attrNameLst>
                                          <p:attrName>style.visibility</p:attrName>
                                        </p:attrNameLst>
                                      </p:cBhvr>
                                      <p:to>
                                        <p:strVal val="visible"/>
                                      </p:to>
                                    </p:set>
                                    <p:animEffect transition="in" filter="fade">
                                      <p:cBhvr>
                                        <p:cTn id="168" dur="1000"/>
                                        <p:tgtEl>
                                          <p:spTgt spid="3">
                                            <p:txEl>
                                              <p:pRg st="9" end="9"/>
                                            </p:txEl>
                                          </p:spTgt>
                                        </p:tgtEl>
                                      </p:cBhvr>
                                    </p:animEffect>
                                    <p:anim calcmode="lin" valueType="num">
                                      <p:cBhvr>
                                        <p:cTn id="169"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170"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42" presetClass="entr" presetSubtype="0" fill="hold" grpId="0" nodeType="clickEffect">
                                  <p:stCondLst>
                                    <p:cond delay="0"/>
                                  </p:stCondLst>
                                  <p:childTnLst>
                                    <p:set>
                                      <p:cBhvr>
                                        <p:cTn id="174" dur="1" fill="hold">
                                          <p:stCondLst>
                                            <p:cond delay="0"/>
                                          </p:stCondLst>
                                        </p:cTn>
                                        <p:tgtEl>
                                          <p:spTgt spid="3">
                                            <p:txEl>
                                              <p:pRg st="10" end="10"/>
                                            </p:txEl>
                                          </p:spTgt>
                                        </p:tgtEl>
                                        <p:attrNameLst>
                                          <p:attrName>style.visibility</p:attrName>
                                        </p:attrNameLst>
                                      </p:cBhvr>
                                      <p:to>
                                        <p:strVal val="visible"/>
                                      </p:to>
                                    </p:set>
                                    <p:animEffect transition="in" filter="fade">
                                      <p:cBhvr>
                                        <p:cTn id="175" dur="1000"/>
                                        <p:tgtEl>
                                          <p:spTgt spid="3">
                                            <p:txEl>
                                              <p:pRg st="10" end="10"/>
                                            </p:txEl>
                                          </p:spTgt>
                                        </p:tgtEl>
                                      </p:cBhvr>
                                    </p:animEffect>
                                    <p:anim calcmode="lin" valueType="num">
                                      <p:cBhvr>
                                        <p:cTn id="176"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177"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178" fill="hold">
                      <p:stCondLst>
                        <p:cond delay="indefinite"/>
                      </p:stCondLst>
                      <p:childTnLst>
                        <p:par>
                          <p:cTn id="179" fill="hold">
                            <p:stCondLst>
                              <p:cond delay="0"/>
                            </p:stCondLst>
                            <p:childTnLst>
                              <p:par>
                                <p:cTn id="180" presetID="42" presetClass="entr" presetSubtype="0" fill="hold" grpId="0" nodeType="clickEffect">
                                  <p:stCondLst>
                                    <p:cond delay="0"/>
                                  </p:stCondLst>
                                  <p:childTnLst>
                                    <p:set>
                                      <p:cBhvr>
                                        <p:cTn id="181" dur="1" fill="hold">
                                          <p:stCondLst>
                                            <p:cond delay="0"/>
                                          </p:stCondLst>
                                        </p:cTn>
                                        <p:tgtEl>
                                          <p:spTgt spid="3">
                                            <p:txEl>
                                              <p:pRg st="11" end="11"/>
                                            </p:txEl>
                                          </p:spTgt>
                                        </p:tgtEl>
                                        <p:attrNameLst>
                                          <p:attrName>style.visibility</p:attrName>
                                        </p:attrNameLst>
                                      </p:cBhvr>
                                      <p:to>
                                        <p:strVal val="visible"/>
                                      </p:to>
                                    </p:set>
                                    <p:animEffect transition="in" filter="fade">
                                      <p:cBhvr>
                                        <p:cTn id="182" dur="1000"/>
                                        <p:tgtEl>
                                          <p:spTgt spid="3">
                                            <p:txEl>
                                              <p:pRg st="11" end="11"/>
                                            </p:txEl>
                                          </p:spTgt>
                                        </p:tgtEl>
                                      </p:cBhvr>
                                    </p:animEffect>
                                    <p:anim calcmode="lin" valueType="num">
                                      <p:cBhvr>
                                        <p:cTn id="183"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184"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185" fill="hold">
                      <p:stCondLst>
                        <p:cond delay="indefinite"/>
                      </p:stCondLst>
                      <p:childTnLst>
                        <p:par>
                          <p:cTn id="186" fill="hold">
                            <p:stCondLst>
                              <p:cond delay="0"/>
                            </p:stCondLst>
                            <p:childTnLst>
                              <p:par>
                                <p:cTn id="187" presetID="42" presetClass="entr" presetSubtype="0" fill="hold" grpId="0" nodeType="clickEffect">
                                  <p:stCondLst>
                                    <p:cond delay="0"/>
                                  </p:stCondLst>
                                  <p:childTnLst>
                                    <p:set>
                                      <p:cBhvr>
                                        <p:cTn id="188" dur="1" fill="hold">
                                          <p:stCondLst>
                                            <p:cond delay="0"/>
                                          </p:stCondLst>
                                        </p:cTn>
                                        <p:tgtEl>
                                          <p:spTgt spid="3">
                                            <p:txEl>
                                              <p:pRg st="12" end="12"/>
                                            </p:txEl>
                                          </p:spTgt>
                                        </p:tgtEl>
                                        <p:attrNameLst>
                                          <p:attrName>style.visibility</p:attrName>
                                        </p:attrNameLst>
                                      </p:cBhvr>
                                      <p:to>
                                        <p:strVal val="visible"/>
                                      </p:to>
                                    </p:set>
                                    <p:animEffect transition="in" filter="fade">
                                      <p:cBhvr>
                                        <p:cTn id="189" dur="1000"/>
                                        <p:tgtEl>
                                          <p:spTgt spid="3">
                                            <p:txEl>
                                              <p:pRg st="12" end="12"/>
                                            </p:txEl>
                                          </p:spTgt>
                                        </p:tgtEl>
                                      </p:cBhvr>
                                    </p:animEffect>
                                    <p:anim calcmode="lin" valueType="num">
                                      <p:cBhvr>
                                        <p:cTn id="190"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191"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192" fill="hold">
                      <p:stCondLst>
                        <p:cond delay="indefinite"/>
                      </p:stCondLst>
                      <p:childTnLst>
                        <p:par>
                          <p:cTn id="193" fill="hold">
                            <p:stCondLst>
                              <p:cond delay="0"/>
                            </p:stCondLst>
                            <p:childTnLst>
                              <p:par>
                                <p:cTn id="194" presetID="42" presetClass="entr" presetSubtype="0" fill="hold" grpId="0" nodeType="clickEffect">
                                  <p:stCondLst>
                                    <p:cond delay="0"/>
                                  </p:stCondLst>
                                  <p:childTnLst>
                                    <p:set>
                                      <p:cBhvr>
                                        <p:cTn id="195" dur="1" fill="hold">
                                          <p:stCondLst>
                                            <p:cond delay="0"/>
                                          </p:stCondLst>
                                        </p:cTn>
                                        <p:tgtEl>
                                          <p:spTgt spid="3">
                                            <p:txEl>
                                              <p:pRg st="13" end="13"/>
                                            </p:txEl>
                                          </p:spTgt>
                                        </p:tgtEl>
                                        <p:attrNameLst>
                                          <p:attrName>style.visibility</p:attrName>
                                        </p:attrNameLst>
                                      </p:cBhvr>
                                      <p:to>
                                        <p:strVal val="visible"/>
                                      </p:to>
                                    </p:set>
                                    <p:animEffect transition="in" filter="fade">
                                      <p:cBhvr>
                                        <p:cTn id="196" dur="1000"/>
                                        <p:tgtEl>
                                          <p:spTgt spid="3">
                                            <p:txEl>
                                              <p:pRg st="13" end="13"/>
                                            </p:txEl>
                                          </p:spTgt>
                                        </p:tgtEl>
                                      </p:cBhvr>
                                    </p:animEffect>
                                    <p:anim calcmode="lin" valueType="num">
                                      <p:cBhvr>
                                        <p:cTn id="197"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198"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199" fill="hold">
                      <p:stCondLst>
                        <p:cond delay="indefinite"/>
                      </p:stCondLst>
                      <p:childTnLst>
                        <p:par>
                          <p:cTn id="200" fill="hold">
                            <p:stCondLst>
                              <p:cond delay="0"/>
                            </p:stCondLst>
                            <p:childTnLst>
                              <p:par>
                                <p:cTn id="201" presetID="42" presetClass="entr" presetSubtype="0" fill="hold" grpId="0" nodeType="clickEffect">
                                  <p:stCondLst>
                                    <p:cond delay="0"/>
                                  </p:stCondLst>
                                  <p:childTnLst>
                                    <p:set>
                                      <p:cBhvr>
                                        <p:cTn id="202" dur="1" fill="hold">
                                          <p:stCondLst>
                                            <p:cond delay="0"/>
                                          </p:stCondLst>
                                        </p:cTn>
                                        <p:tgtEl>
                                          <p:spTgt spid="3">
                                            <p:txEl>
                                              <p:pRg st="14" end="14"/>
                                            </p:txEl>
                                          </p:spTgt>
                                        </p:tgtEl>
                                        <p:attrNameLst>
                                          <p:attrName>style.visibility</p:attrName>
                                        </p:attrNameLst>
                                      </p:cBhvr>
                                      <p:to>
                                        <p:strVal val="visible"/>
                                      </p:to>
                                    </p:set>
                                    <p:animEffect transition="in" filter="fade">
                                      <p:cBhvr>
                                        <p:cTn id="203" dur="1000"/>
                                        <p:tgtEl>
                                          <p:spTgt spid="3">
                                            <p:txEl>
                                              <p:pRg st="14" end="14"/>
                                            </p:txEl>
                                          </p:spTgt>
                                        </p:tgtEl>
                                      </p:cBhvr>
                                    </p:animEffect>
                                    <p:anim calcmode="lin" valueType="num">
                                      <p:cBhvr>
                                        <p:cTn id="204" dur="1000" fill="hold"/>
                                        <p:tgtEl>
                                          <p:spTgt spid="3">
                                            <p:txEl>
                                              <p:pRg st="14" end="14"/>
                                            </p:txEl>
                                          </p:spTgt>
                                        </p:tgtEl>
                                        <p:attrNameLst>
                                          <p:attrName>ppt_x</p:attrName>
                                        </p:attrNameLst>
                                      </p:cBhvr>
                                      <p:tavLst>
                                        <p:tav tm="0">
                                          <p:val>
                                            <p:strVal val="#ppt_x"/>
                                          </p:val>
                                        </p:tav>
                                        <p:tav tm="100000">
                                          <p:val>
                                            <p:strVal val="#ppt_x"/>
                                          </p:val>
                                        </p:tav>
                                      </p:tavLst>
                                    </p:anim>
                                    <p:anim calcmode="lin" valueType="num">
                                      <p:cBhvr>
                                        <p:cTn id="205" dur="1000" fill="hold"/>
                                        <p:tgtEl>
                                          <p:spTgt spid="3">
                                            <p:txEl>
                                              <p:pRg st="14" end="14"/>
                                            </p:txEl>
                                          </p:spTgt>
                                        </p:tgtEl>
                                        <p:attrNameLst>
                                          <p:attrName>ppt_y</p:attrName>
                                        </p:attrNameLst>
                                      </p:cBhvr>
                                      <p:tavLst>
                                        <p:tav tm="0">
                                          <p:val>
                                            <p:strVal val="#ppt_y+.1"/>
                                          </p:val>
                                        </p:tav>
                                        <p:tav tm="100000">
                                          <p:val>
                                            <p:strVal val="#ppt_y"/>
                                          </p:val>
                                        </p:tav>
                                      </p:tavLst>
                                    </p:anim>
                                  </p:childTnLst>
                                </p:cTn>
                              </p:par>
                            </p:childTnLst>
                          </p:cTn>
                        </p:par>
                      </p:childTnLst>
                    </p:cTn>
                  </p:par>
                  <p:par>
                    <p:cTn id="206" fill="hold">
                      <p:stCondLst>
                        <p:cond delay="indefinite"/>
                      </p:stCondLst>
                      <p:childTnLst>
                        <p:par>
                          <p:cTn id="207" fill="hold">
                            <p:stCondLst>
                              <p:cond delay="0"/>
                            </p:stCondLst>
                            <p:childTnLst>
                              <p:par>
                                <p:cTn id="208" presetID="42" presetClass="entr" presetSubtype="0" fill="hold" grpId="0" nodeType="clickEffect">
                                  <p:stCondLst>
                                    <p:cond delay="0"/>
                                  </p:stCondLst>
                                  <p:childTnLst>
                                    <p:set>
                                      <p:cBhvr>
                                        <p:cTn id="209" dur="1" fill="hold">
                                          <p:stCondLst>
                                            <p:cond delay="0"/>
                                          </p:stCondLst>
                                        </p:cTn>
                                        <p:tgtEl>
                                          <p:spTgt spid="3">
                                            <p:txEl>
                                              <p:pRg st="15" end="15"/>
                                            </p:txEl>
                                          </p:spTgt>
                                        </p:tgtEl>
                                        <p:attrNameLst>
                                          <p:attrName>style.visibility</p:attrName>
                                        </p:attrNameLst>
                                      </p:cBhvr>
                                      <p:to>
                                        <p:strVal val="visible"/>
                                      </p:to>
                                    </p:set>
                                    <p:animEffect transition="in" filter="fade">
                                      <p:cBhvr>
                                        <p:cTn id="210" dur="1000"/>
                                        <p:tgtEl>
                                          <p:spTgt spid="3">
                                            <p:txEl>
                                              <p:pRg st="15" end="15"/>
                                            </p:txEl>
                                          </p:spTgt>
                                        </p:tgtEl>
                                      </p:cBhvr>
                                    </p:animEffect>
                                    <p:anim calcmode="lin" valueType="num">
                                      <p:cBhvr>
                                        <p:cTn id="211" dur="1000" fill="hold"/>
                                        <p:tgtEl>
                                          <p:spTgt spid="3">
                                            <p:txEl>
                                              <p:pRg st="15" end="15"/>
                                            </p:txEl>
                                          </p:spTgt>
                                        </p:tgtEl>
                                        <p:attrNameLst>
                                          <p:attrName>ppt_x</p:attrName>
                                        </p:attrNameLst>
                                      </p:cBhvr>
                                      <p:tavLst>
                                        <p:tav tm="0">
                                          <p:val>
                                            <p:strVal val="#ppt_x"/>
                                          </p:val>
                                        </p:tav>
                                        <p:tav tm="100000">
                                          <p:val>
                                            <p:strVal val="#ppt_x"/>
                                          </p:val>
                                        </p:tav>
                                      </p:tavLst>
                                    </p:anim>
                                    <p:anim calcmode="lin" valueType="num">
                                      <p:cBhvr>
                                        <p:cTn id="212" dur="1000" fill="hold"/>
                                        <p:tgtEl>
                                          <p:spTgt spid="3">
                                            <p:txEl>
                                              <p:pRg st="15" end="15"/>
                                            </p:txEl>
                                          </p:spTgt>
                                        </p:tgtEl>
                                        <p:attrNameLst>
                                          <p:attrName>ppt_y</p:attrName>
                                        </p:attrNameLst>
                                      </p:cBhvr>
                                      <p:tavLst>
                                        <p:tav tm="0">
                                          <p:val>
                                            <p:strVal val="#ppt_y+.1"/>
                                          </p:val>
                                        </p:tav>
                                        <p:tav tm="100000">
                                          <p:val>
                                            <p:strVal val="#ppt_y"/>
                                          </p:val>
                                        </p:tav>
                                      </p:tavLst>
                                    </p:anim>
                                  </p:childTnLst>
                                </p:cTn>
                              </p:par>
                            </p:childTnLst>
                          </p:cTn>
                        </p:par>
                      </p:childTnLst>
                    </p:cTn>
                  </p:par>
                  <p:par>
                    <p:cTn id="213" fill="hold">
                      <p:stCondLst>
                        <p:cond delay="indefinite"/>
                      </p:stCondLst>
                      <p:childTnLst>
                        <p:par>
                          <p:cTn id="214" fill="hold">
                            <p:stCondLst>
                              <p:cond delay="0"/>
                            </p:stCondLst>
                            <p:childTnLst>
                              <p:par>
                                <p:cTn id="215" presetID="42" presetClass="entr" presetSubtype="0" fill="hold" grpId="0" nodeType="clickEffect">
                                  <p:stCondLst>
                                    <p:cond delay="0"/>
                                  </p:stCondLst>
                                  <p:childTnLst>
                                    <p:set>
                                      <p:cBhvr>
                                        <p:cTn id="216" dur="1" fill="hold">
                                          <p:stCondLst>
                                            <p:cond delay="0"/>
                                          </p:stCondLst>
                                        </p:cTn>
                                        <p:tgtEl>
                                          <p:spTgt spid="3">
                                            <p:txEl>
                                              <p:pRg st="16" end="16"/>
                                            </p:txEl>
                                          </p:spTgt>
                                        </p:tgtEl>
                                        <p:attrNameLst>
                                          <p:attrName>style.visibility</p:attrName>
                                        </p:attrNameLst>
                                      </p:cBhvr>
                                      <p:to>
                                        <p:strVal val="visible"/>
                                      </p:to>
                                    </p:set>
                                    <p:animEffect transition="in" filter="fade">
                                      <p:cBhvr>
                                        <p:cTn id="217" dur="1000"/>
                                        <p:tgtEl>
                                          <p:spTgt spid="3">
                                            <p:txEl>
                                              <p:pRg st="16" end="16"/>
                                            </p:txEl>
                                          </p:spTgt>
                                        </p:tgtEl>
                                      </p:cBhvr>
                                    </p:animEffect>
                                    <p:anim calcmode="lin" valueType="num">
                                      <p:cBhvr>
                                        <p:cTn id="218" dur="1000" fill="hold"/>
                                        <p:tgtEl>
                                          <p:spTgt spid="3">
                                            <p:txEl>
                                              <p:pRg st="16" end="16"/>
                                            </p:txEl>
                                          </p:spTgt>
                                        </p:tgtEl>
                                        <p:attrNameLst>
                                          <p:attrName>ppt_x</p:attrName>
                                        </p:attrNameLst>
                                      </p:cBhvr>
                                      <p:tavLst>
                                        <p:tav tm="0">
                                          <p:val>
                                            <p:strVal val="#ppt_x"/>
                                          </p:val>
                                        </p:tav>
                                        <p:tav tm="100000">
                                          <p:val>
                                            <p:strVal val="#ppt_x"/>
                                          </p:val>
                                        </p:tav>
                                      </p:tavLst>
                                    </p:anim>
                                    <p:anim calcmode="lin" valueType="num">
                                      <p:cBhvr>
                                        <p:cTn id="219" dur="1000" fill="hold"/>
                                        <p:tgtEl>
                                          <p:spTgt spid="3">
                                            <p:txEl>
                                              <p:pRg st="16" end="16"/>
                                            </p:txEl>
                                          </p:spTgt>
                                        </p:tgtEl>
                                        <p:attrNameLst>
                                          <p:attrName>ppt_y</p:attrName>
                                        </p:attrNameLst>
                                      </p:cBhvr>
                                      <p:tavLst>
                                        <p:tav tm="0">
                                          <p:val>
                                            <p:strVal val="#ppt_y+.1"/>
                                          </p:val>
                                        </p:tav>
                                        <p:tav tm="100000">
                                          <p:val>
                                            <p:strVal val="#ppt_y"/>
                                          </p:val>
                                        </p:tav>
                                      </p:tavLst>
                                    </p:anim>
                                  </p:childTnLst>
                                </p:cTn>
                              </p:par>
                            </p:childTnLst>
                          </p:cTn>
                        </p:par>
                      </p:childTnLst>
                    </p:cTn>
                  </p:par>
                  <p:par>
                    <p:cTn id="220" fill="hold">
                      <p:stCondLst>
                        <p:cond delay="indefinite"/>
                      </p:stCondLst>
                      <p:childTnLst>
                        <p:par>
                          <p:cTn id="221" fill="hold">
                            <p:stCondLst>
                              <p:cond delay="0"/>
                            </p:stCondLst>
                            <p:childTnLst>
                              <p:par>
                                <p:cTn id="222" presetID="42" presetClass="entr" presetSubtype="0" fill="hold" grpId="0" nodeType="clickEffect">
                                  <p:stCondLst>
                                    <p:cond delay="0"/>
                                  </p:stCondLst>
                                  <p:childTnLst>
                                    <p:set>
                                      <p:cBhvr>
                                        <p:cTn id="223" dur="1" fill="hold">
                                          <p:stCondLst>
                                            <p:cond delay="0"/>
                                          </p:stCondLst>
                                        </p:cTn>
                                        <p:tgtEl>
                                          <p:spTgt spid="3">
                                            <p:txEl>
                                              <p:pRg st="17" end="17"/>
                                            </p:txEl>
                                          </p:spTgt>
                                        </p:tgtEl>
                                        <p:attrNameLst>
                                          <p:attrName>style.visibility</p:attrName>
                                        </p:attrNameLst>
                                      </p:cBhvr>
                                      <p:to>
                                        <p:strVal val="visible"/>
                                      </p:to>
                                    </p:set>
                                    <p:animEffect transition="in" filter="fade">
                                      <p:cBhvr>
                                        <p:cTn id="224" dur="1000"/>
                                        <p:tgtEl>
                                          <p:spTgt spid="3">
                                            <p:txEl>
                                              <p:pRg st="17" end="17"/>
                                            </p:txEl>
                                          </p:spTgt>
                                        </p:tgtEl>
                                      </p:cBhvr>
                                    </p:animEffect>
                                    <p:anim calcmode="lin" valueType="num">
                                      <p:cBhvr>
                                        <p:cTn id="225" dur="1000" fill="hold"/>
                                        <p:tgtEl>
                                          <p:spTgt spid="3">
                                            <p:txEl>
                                              <p:pRg st="17" end="17"/>
                                            </p:txEl>
                                          </p:spTgt>
                                        </p:tgtEl>
                                        <p:attrNameLst>
                                          <p:attrName>ppt_x</p:attrName>
                                        </p:attrNameLst>
                                      </p:cBhvr>
                                      <p:tavLst>
                                        <p:tav tm="0">
                                          <p:val>
                                            <p:strVal val="#ppt_x"/>
                                          </p:val>
                                        </p:tav>
                                        <p:tav tm="100000">
                                          <p:val>
                                            <p:strVal val="#ppt_x"/>
                                          </p:val>
                                        </p:tav>
                                      </p:tavLst>
                                    </p:anim>
                                    <p:anim calcmode="lin" valueType="num">
                                      <p:cBhvr>
                                        <p:cTn id="226" dur="1000" fill="hold"/>
                                        <p:tgtEl>
                                          <p:spTgt spid="3">
                                            <p:txEl>
                                              <p:pRg st="17" end="17"/>
                                            </p:txEl>
                                          </p:spTgt>
                                        </p:tgtEl>
                                        <p:attrNameLst>
                                          <p:attrName>ppt_y</p:attrName>
                                        </p:attrNameLst>
                                      </p:cBhvr>
                                      <p:tavLst>
                                        <p:tav tm="0">
                                          <p:val>
                                            <p:strVal val="#ppt_y+.1"/>
                                          </p:val>
                                        </p:tav>
                                        <p:tav tm="100000">
                                          <p:val>
                                            <p:strVal val="#ppt_y"/>
                                          </p:val>
                                        </p:tav>
                                      </p:tavLst>
                                    </p:anim>
                                  </p:childTnLst>
                                </p:cTn>
                              </p:par>
                            </p:childTnLst>
                          </p:cTn>
                        </p:par>
                      </p:childTnLst>
                    </p:cTn>
                  </p:par>
                  <p:par>
                    <p:cTn id="227" fill="hold">
                      <p:stCondLst>
                        <p:cond delay="indefinite"/>
                      </p:stCondLst>
                      <p:childTnLst>
                        <p:par>
                          <p:cTn id="228" fill="hold">
                            <p:stCondLst>
                              <p:cond delay="0"/>
                            </p:stCondLst>
                            <p:childTnLst>
                              <p:par>
                                <p:cTn id="229" presetID="42" presetClass="entr" presetSubtype="0" fill="hold" grpId="0" nodeType="clickEffect">
                                  <p:stCondLst>
                                    <p:cond delay="0"/>
                                  </p:stCondLst>
                                  <p:childTnLst>
                                    <p:set>
                                      <p:cBhvr>
                                        <p:cTn id="230" dur="1" fill="hold">
                                          <p:stCondLst>
                                            <p:cond delay="0"/>
                                          </p:stCondLst>
                                        </p:cTn>
                                        <p:tgtEl>
                                          <p:spTgt spid="3">
                                            <p:txEl>
                                              <p:pRg st="18" end="18"/>
                                            </p:txEl>
                                          </p:spTgt>
                                        </p:tgtEl>
                                        <p:attrNameLst>
                                          <p:attrName>style.visibility</p:attrName>
                                        </p:attrNameLst>
                                      </p:cBhvr>
                                      <p:to>
                                        <p:strVal val="visible"/>
                                      </p:to>
                                    </p:set>
                                    <p:animEffect transition="in" filter="fade">
                                      <p:cBhvr>
                                        <p:cTn id="231" dur="1000"/>
                                        <p:tgtEl>
                                          <p:spTgt spid="3">
                                            <p:txEl>
                                              <p:pRg st="18" end="18"/>
                                            </p:txEl>
                                          </p:spTgt>
                                        </p:tgtEl>
                                      </p:cBhvr>
                                    </p:animEffect>
                                    <p:anim calcmode="lin" valueType="num">
                                      <p:cBhvr>
                                        <p:cTn id="232" dur="1000" fill="hold"/>
                                        <p:tgtEl>
                                          <p:spTgt spid="3">
                                            <p:txEl>
                                              <p:pRg st="18" end="18"/>
                                            </p:txEl>
                                          </p:spTgt>
                                        </p:tgtEl>
                                        <p:attrNameLst>
                                          <p:attrName>ppt_x</p:attrName>
                                        </p:attrNameLst>
                                      </p:cBhvr>
                                      <p:tavLst>
                                        <p:tav tm="0">
                                          <p:val>
                                            <p:strVal val="#ppt_x"/>
                                          </p:val>
                                        </p:tav>
                                        <p:tav tm="100000">
                                          <p:val>
                                            <p:strVal val="#ppt_x"/>
                                          </p:val>
                                        </p:tav>
                                      </p:tavLst>
                                    </p:anim>
                                    <p:anim calcmode="lin" valueType="num">
                                      <p:cBhvr>
                                        <p:cTn id="233" dur="1000" fill="hold"/>
                                        <p:tgtEl>
                                          <p:spTgt spid="3">
                                            <p:txEl>
                                              <p:pRg st="18" end="18"/>
                                            </p:txEl>
                                          </p:spTgt>
                                        </p:tgtEl>
                                        <p:attrNameLst>
                                          <p:attrName>ppt_y</p:attrName>
                                        </p:attrNameLst>
                                      </p:cBhvr>
                                      <p:tavLst>
                                        <p:tav tm="0">
                                          <p:val>
                                            <p:strVal val="#ppt_y+.1"/>
                                          </p:val>
                                        </p:tav>
                                        <p:tav tm="100000">
                                          <p:val>
                                            <p:strVal val="#ppt_y"/>
                                          </p:val>
                                        </p:tav>
                                      </p:tavLst>
                                    </p:anim>
                                  </p:childTnLst>
                                </p:cTn>
                              </p:par>
                            </p:childTnLst>
                          </p:cTn>
                        </p:par>
                      </p:childTnLst>
                    </p:cTn>
                  </p:par>
                  <p:par>
                    <p:cTn id="234" fill="hold">
                      <p:stCondLst>
                        <p:cond delay="indefinite"/>
                      </p:stCondLst>
                      <p:childTnLst>
                        <p:par>
                          <p:cTn id="235" fill="hold">
                            <p:stCondLst>
                              <p:cond delay="0"/>
                            </p:stCondLst>
                            <p:childTnLst>
                              <p:par>
                                <p:cTn id="236" presetID="42" presetClass="entr" presetSubtype="0" fill="hold" grpId="0" nodeType="clickEffect">
                                  <p:stCondLst>
                                    <p:cond delay="0"/>
                                  </p:stCondLst>
                                  <p:childTnLst>
                                    <p:set>
                                      <p:cBhvr>
                                        <p:cTn id="237" dur="1" fill="hold">
                                          <p:stCondLst>
                                            <p:cond delay="0"/>
                                          </p:stCondLst>
                                        </p:cTn>
                                        <p:tgtEl>
                                          <p:spTgt spid="3">
                                            <p:txEl>
                                              <p:pRg st="19" end="19"/>
                                            </p:txEl>
                                          </p:spTgt>
                                        </p:tgtEl>
                                        <p:attrNameLst>
                                          <p:attrName>style.visibility</p:attrName>
                                        </p:attrNameLst>
                                      </p:cBhvr>
                                      <p:to>
                                        <p:strVal val="visible"/>
                                      </p:to>
                                    </p:set>
                                    <p:animEffect transition="in" filter="fade">
                                      <p:cBhvr>
                                        <p:cTn id="238" dur="1000"/>
                                        <p:tgtEl>
                                          <p:spTgt spid="3">
                                            <p:txEl>
                                              <p:pRg st="19" end="19"/>
                                            </p:txEl>
                                          </p:spTgt>
                                        </p:tgtEl>
                                      </p:cBhvr>
                                    </p:animEffect>
                                    <p:anim calcmode="lin" valueType="num">
                                      <p:cBhvr>
                                        <p:cTn id="239" dur="1000" fill="hold"/>
                                        <p:tgtEl>
                                          <p:spTgt spid="3">
                                            <p:txEl>
                                              <p:pRg st="19" end="19"/>
                                            </p:txEl>
                                          </p:spTgt>
                                        </p:tgtEl>
                                        <p:attrNameLst>
                                          <p:attrName>ppt_x</p:attrName>
                                        </p:attrNameLst>
                                      </p:cBhvr>
                                      <p:tavLst>
                                        <p:tav tm="0">
                                          <p:val>
                                            <p:strVal val="#ppt_x"/>
                                          </p:val>
                                        </p:tav>
                                        <p:tav tm="100000">
                                          <p:val>
                                            <p:strVal val="#ppt_x"/>
                                          </p:val>
                                        </p:tav>
                                      </p:tavLst>
                                    </p:anim>
                                    <p:anim calcmode="lin" valueType="num">
                                      <p:cBhvr>
                                        <p:cTn id="240" dur="1000" fill="hold"/>
                                        <p:tgtEl>
                                          <p:spTgt spid="3">
                                            <p:txEl>
                                              <p:pRg st="19" end="19"/>
                                            </p:txEl>
                                          </p:spTgt>
                                        </p:tgtEl>
                                        <p:attrNameLst>
                                          <p:attrName>ppt_y</p:attrName>
                                        </p:attrNameLst>
                                      </p:cBhvr>
                                      <p:tavLst>
                                        <p:tav tm="0">
                                          <p:val>
                                            <p:strVal val="#ppt_y+.1"/>
                                          </p:val>
                                        </p:tav>
                                        <p:tav tm="100000">
                                          <p:val>
                                            <p:strVal val="#ppt_y"/>
                                          </p:val>
                                        </p:tav>
                                      </p:tavLst>
                                    </p:anim>
                                  </p:childTnLst>
                                </p:cTn>
                              </p:par>
                            </p:childTnLst>
                          </p:cTn>
                        </p:par>
                      </p:childTnLst>
                    </p:cTn>
                  </p:par>
                  <p:par>
                    <p:cTn id="241" fill="hold">
                      <p:stCondLst>
                        <p:cond delay="indefinite"/>
                      </p:stCondLst>
                      <p:childTnLst>
                        <p:par>
                          <p:cTn id="242" fill="hold">
                            <p:stCondLst>
                              <p:cond delay="0"/>
                            </p:stCondLst>
                            <p:childTnLst>
                              <p:par>
                                <p:cTn id="243" presetID="42" presetClass="entr" presetSubtype="0" fill="hold" grpId="0" nodeType="clickEffect">
                                  <p:stCondLst>
                                    <p:cond delay="0"/>
                                  </p:stCondLst>
                                  <p:childTnLst>
                                    <p:set>
                                      <p:cBhvr>
                                        <p:cTn id="244" dur="1" fill="hold">
                                          <p:stCondLst>
                                            <p:cond delay="0"/>
                                          </p:stCondLst>
                                        </p:cTn>
                                        <p:tgtEl>
                                          <p:spTgt spid="3">
                                            <p:txEl>
                                              <p:pRg st="20" end="20"/>
                                            </p:txEl>
                                          </p:spTgt>
                                        </p:tgtEl>
                                        <p:attrNameLst>
                                          <p:attrName>style.visibility</p:attrName>
                                        </p:attrNameLst>
                                      </p:cBhvr>
                                      <p:to>
                                        <p:strVal val="visible"/>
                                      </p:to>
                                    </p:set>
                                    <p:animEffect transition="in" filter="fade">
                                      <p:cBhvr>
                                        <p:cTn id="245" dur="1000"/>
                                        <p:tgtEl>
                                          <p:spTgt spid="3">
                                            <p:txEl>
                                              <p:pRg st="20" end="20"/>
                                            </p:txEl>
                                          </p:spTgt>
                                        </p:tgtEl>
                                      </p:cBhvr>
                                    </p:animEffect>
                                    <p:anim calcmode="lin" valueType="num">
                                      <p:cBhvr>
                                        <p:cTn id="246" dur="1000" fill="hold"/>
                                        <p:tgtEl>
                                          <p:spTgt spid="3">
                                            <p:txEl>
                                              <p:pRg st="20" end="20"/>
                                            </p:txEl>
                                          </p:spTgt>
                                        </p:tgtEl>
                                        <p:attrNameLst>
                                          <p:attrName>ppt_x</p:attrName>
                                        </p:attrNameLst>
                                      </p:cBhvr>
                                      <p:tavLst>
                                        <p:tav tm="0">
                                          <p:val>
                                            <p:strVal val="#ppt_x"/>
                                          </p:val>
                                        </p:tav>
                                        <p:tav tm="100000">
                                          <p:val>
                                            <p:strVal val="#ppt_x"/>
                                          </p:val>
                                        </p:tav>
                                      </p:tavLst>
                                    </p:anim>
                                    <p:anim calcmode="lin" valueType="num">
                                      <p:cBhvr>
                                        <p:cTn id="247" dur="1000" fill="hold"/>
                                        <p:tgtEl>
                                          <p:spTgt spid="3">
                                            <p:txEl>
                                              <p:pRg st="20" end="20"/>
                                            </p:txEl>
                                          </p:spTgt>
                                        </p:tgtEl>
                                        <p:attrNameLst>
                                          <p:attrName>ppt_y</p:attrName>
                                        </p:attrNameLst>
                                      </p:cBhvr>
                                      <p:tavLst>
                                        <p:tav tm="0">
                                          <p:val>
                                            <p:strVal val="#ppt_y+.1"/>
                                          </p:val>
                                        </p:tav>
                                        <p:tav tm="100000">
                                          <p:val>
                                            <p:strVal val="#ppt_y"/>
                                          </p:val>
                                        </p:tav>
                                      </p:tavLst>
                                    </p:anim>
                                  </p:childTnLst>
                                </p:cTn>
                              </p:par>
                            </p:childTnLst>
                          </p:cTn>
                        </p:par>
                      </p:childTnLst>
                    </p:cTn>
                  </p:par>
                  <p:par>
                    <p:cTn id="248" fill="hold">
                      <p:stCondLst>
                        <p:cond delay="indefinite"/>
                      </p:stCondLst>
                      <p:childTnLst>
                        <p:par>
                          <p:cTn id="249" fill="hold">
                            <p:stCondLst>
                              <p:cond delay="0"/>
                            </p:stCondLst>
                            <p:childTnLst>
                              <p:par>
                                <p:cTn id="250" presetID="42" presetClass="entr" presetSubtype="0" fill="hold" grpId="0" nodeType="clickEffect">
                                  <p:stCondLst>
                                    <p:cond delay="0"/>
                                  </p:stCondLst>
                                  <p:childTnLst>
                                    <p:set>
                                      <p:cBhvr>
                                        <p:cTn id="251" dur="1" fill="hold">
                                          <p:stCondLst>
                                            <p:cond delay="0"/>
                                          </p:stCondLst>
                                        </p:cTn>
                                        <p:tgtEl>
                                          <p:spTgt spid="3">
                                            <p:txEl>
                                              <p:pRg st="21" end="21"/>
                                            </p:txEl>
                                          </p:spTgt>
                                        </p:tgtEl>
                                        <p:attrNameLst>
                                          <p:attrName>style.visibility</p:attrName>
                                        </p:attrNameLst>
                                      </p:cBhvr>
                                      <p:to>
                                        <p:strVal val="visible"/>
                                      </p:to>
                                    </p:set>
                                    <p:animEffect transition="in" filter="fade">
                                      <p:cBhvr>
                                        <p:cTn id="252" dur="1000"/>
                                        <p:tgtEl>
                                          <p:spTgt spid="3">
                                            <p:txEl>
                                              <p:pRg st="21" end="21"/>
                                            </p:txEl>
                                          </p:spTgt>
                                        </p:tgtEl>
                                      </p:cBhvr>
                                    </p:animEffect>
                                    <p:anim calcmode="lin" valueType="num">
                                      <p:cBhvr>
                                        <p:cTn id="253" dur="1000" fill="hold"/>
                                        <p:tgtEl>
                                          <p:spTgt spid="3">
                                            <p:txEl>
                                              <p:pRg st="21" end="21"/>
                                            </p:txEl>
                                          </p:spTgt>
                                        </p:tgtEl>
                                        <p:attrNameLst>
                                          <p:attrName>ppt_x</p:attrName>
                                        </p:attrNameLst>
                                      </p:cBhvr>
                                      <p:tavLst>
                                        <p:tav tm="0">
                                          <p:val>
                                            <p:strVal val="#ppt_x"/>
                                          </p:val>
                                        </p:tav>
                                        <p:tav tm="100000">
                                          <p:val>
                                            <p:strVal val="#ppt_x"/>
                                          </p:val>
                                        </p:tav>
                                      </p:tavLst>
                                    </p:anim>
                                    <p:anim calcmode="lin" valueType="num">
                                      <p:cBhvr>
                                        <p:cTn id="254" dur="1000" fill="hold"/>
                                        <p:tgtEl>
                                          <p:spTgt spid="3">
                                            <p:txEl>
                                              <p:pRg st="21" end="2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normAutofit fontScale="70000" lnSpcReduction="20000"/>
          </a:bodyPr>
          <a:lstStyle/>
          <a:p>
            <a:r>
              <a:rPr lang="ar-SA" dirty="0"/>
              <a:t>اعلم أخي المسلم المريض أن الله تعالى قد قال: </a:t>
            </a:r>
            <a:endParaRPr lang="en-US" dirty="0"/>
          </a:p>
          <a:p>
            <a:r>
              <a:rPr lang="ar-SA" dirty="0"/>
              <a:t>وَنُنَزِّل مِنَ القُرْآَنِ مَا هُوَ شِفَاءٌ وَرَحْمَةٌ للمُؤْمِنِينَ (الإسراء-82)</a:t>
            </a:r>
            <a:endParaRPr lang="en-US" dirty="0"/>
          </a:p>
          <a:p>
            <a:r>
              <a:rPr lang="ar-SA" dirty="0"/>
              <a:t>فعليك بقراءة القرآن والتدبر فيه.</a:t>
            </a:r>
            <a:endParaRPr lang="en-US" dirty="0"/>
          </a:p>
          <a:p>
            <a:r>
              <a:rPr lang="ar-SA" dirty="0"/>
              <a:t>ثم اعلم أيضا أنه قال في كتابه العزيز:</a:t>
            </a:r>
            <a:endParaRPr lang="en-US" dirty="0"/>
          </a:p>
          <a:p>
            <a:r>
              <a:rPr lang="ar-SA" dirty="0"/>
              <a:t>وَإِنْ تَصْبِرُوا وَتَتَّقُوا لا يَضُرُّكُمْ كَيْدُهُمْ شَيْئًا (آل عمران-120).</a:t>
            </a:r>
            <a:endParaRPr lang="en-US" dirty="0"/>
          </a:p>
          <a:p>
            <a:r>
              <a:rPr lang="ar-SA" dirty="0"/>
              <a:t>فعليك بتقوى الله والصبر. وقال: مَا جِئْتُمْ بِهِ السِّحْرُ إِنَّ اللهَ سَيُبْطِلهُ (يونس-81).</a:t>
            </a:r>
            <a:endParaRPr lang="en-US" dirty="0"/>
          </a:p>
          <a:p>
            <a:r>
              <a:rPr lang="ar-SA" dirty="0" err="1" smtClean="0"/>
              <a:t>فاثق</a:t>
            </a:r>
            <a:r>
              <a:rPr lang="ar-SA" dirty="0" smtClean="0"/>
              <a:t> </a:t>
            </a:r>
            <a:r>
              <a:rPr lang="ar-SA" dirty="0"/>
              <a:t>بوعد الله فإنه لا يخلف الميعاد. وإن طال بك الأمد فاعلم أنه قال: سَيَجْعَل اللهُ بَعْدَ عُسْرٍ يُسْرًا (التحريم-7). فلا تيأس واستعن بالله ولا تعجز وتوكل على الله فهو حسبك وشافيك وكافيك فاسأل الله أن يشفيك ويشفى جميع مرضى المسلمين، إنه على كل شيء قدير، وصلي الله على سيدنا محمد الصادق الأمين.</a:t>
            </a:r>
            <a:endParaRPr lang="en-US" dirty="0"/>
          </a:p>
          <a:p>
            <a:r>
              <a:rPr lang="ar-SA" dirty="0"/>
              <a:t> </a:t>
            </a:r>
            <a:endParaRPr lang="en-US" dirty="0"/>
          </a:p>
          <a:p>
            <a:r>
              <a:rPr lang="ar-SA" dirty="0"/>
              <a:t>تم بحمد الله تعالى الانتهاء من كتابته في تاريخ </a:t>
            </a:r>
            <a:r>
              <a:rPr lang="ar-SA" dirty="0" smtClean="0"/>
              <a:t>23/06/1431 هـ </a:t>
            </a:r>
            <a:r>
              <a:rPr lang="ar-SA" dirty="0"/>
              <a:t>الموافق 06/06/2010 م في مزرعة السيد سلطان بن خليفه الحبتور – دبي – الإمارات العربية المتحدة، في يوم الأحد في تمام الساعة الثالثة عصرًا.</a:t>
            </a:r>
            <a:endParaRPr lang="en-US" dirty="0"/>
          </a:p>
          <a:p>
            <a:r>
              <a:rPr lang="ar-SA" dirty="0"/>
              <a:t> </a:t>
            </a:r>
            <a:endParaRPr lang="en-US" dirty="0"/>
          </a:p>
          <a:p>
            <a:r>
              <a:rPr lang="ar-SA" dirty="0"/>
              <a:t>أخوكم محمد </a:t>
            </a:r>
            <a:r>
              <a:rPr lang="ar-SA" dirty="0" err="1"/>
              <a:t>محمد</a:t>
            </a:r>
            <a:r>
              <a:rPr lang="ar-SA" dirty="0"/>
              <a:t> </a:t>
            </a:r>
            <a:r>
              <a:rPr lang="ar-SA" dirty="0" err="1"/>
              <a:t>محمد</a:t>
            </a:r>
            <a:r>
              <a:rPr lang="ar-SA" dirty="0"/>
              <a:t> الناهي </a:t>
            </a:r>
            <a:endParaRPr lang="en-US" dirty="0"/>
          </a:p>
          <a:p>
            <a:endParaRPr lang="ar-YE" dirty="0"/>
          </a:p>
        </p:txBody>
      </p:sp>
      <p:sp>
        <p:nvSpPr>
          <p:cNvPr id="3" name="عنوان 2"/>
          <p:cNvSpPr>
            <a:spLocks noGrp="1"/>
          </p:cNvSpPr>
          <p:nvPr>
            <p:ph type="title"/>
          </p:nvPr>
        </p:nvSpPr>
        <p:spPr/>
        <p:txBody>
          <a:bodyPr/>
          <a:lstStyle/>
          <a:p>
            <a:r>
              <a:rPr lang="ar-SA" dirty="0"/>
              <a:t>الخاتمة</a:t>
            </a:r>
            <a:r>
              <a:rPr lang="en-US" dirty="0"/>
              <a:t/>
            </a:r>
            <a:br>
              <a:rPr lang="en-US" dirty="0"/>
            </a:b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3112974533"/>
      </p:ext>
    </p:extLst>
  </p:cSld>
  <p:clrMapOvr>
    <a:masterClrMapping/>
  </p:clrMapOvr>
  <mc:AlternateContent xmlns:mc="http://schemas.openxmlformats.org/markup-compatibility/2006" xmlns:p14="http://schemas.microsoft.com/office/powerpoint/2010/main">
    <mc:Choice Requires="p14">
      <p:transition spd="slow" p14:dur="2000" advTm="36664"/>
    </mc:Choice>
    <mc:Fallback xmlns="">
      <p:transition spd="slow" advTm="3666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wipe(down)">
                                      <p:cBhvr>
                                        <p:cTn id="14" dur="580">
                                          <p:stCondLst>
                                            <p:cond delay="0"/>
                                          </p:stCondLst>
                                        </p:cTn>
                                        <p:tgtEl>
                                          <p:spTgt spid="2">
                                            <p:txEl>
                                              <p:pRg st="0" end="0"/>
                                            </p:txEl>
                                          </p:spTgt>
                                        </p:tgtEl>
                                      </p:cBhvr>
                                    </p:animEffect>
                                    <p:anim calcmode="lin" valueType="num">
                                      <p:cBhvr>
                                        <p:cTn id="15"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xEl>
                                              <p:pRg st="0" end="0"/>
                                            </p:txEl>
                                          </p:spTgt>
                                        </p:tgtEl>
                                      </p:cBhvr>
                                      <p:to x="100000" y="60000"/>
                                    </p:animScale>
                                    <p:animScale>
                                      <p:cBhvr>
                                        <p:cTn id="21" dur="166" decel="50000">
                                          <p:stCondLst>
                                            <p:cond delay="676"/>
                                          </p:stCondLst>
                                        </p:cTn>
                                        <p:tgtEl>
                                          <p:spTgt spid="2">
                                            <p:txEl>
                                              <p:pRg st="0" end="0"/>
                                            </p:txEl>
                                          </p:spTgt>
                                        </p:tgtEl>
                                      </p:cBhvr>
                                      <p:to x="100000" y="100000"/>
                                    </p:animScale>
                                    <p:animScale>
                                      <p:cBhvr>
                                        <p:cTn id="22" dur="26">
                                          <p:stCondLst>
                                            <p:cond delay="1312"/>
                                          </p:stCondLst>
                                        </p:cTn>
                                        <p:tgtEl>
                                          <p:spTgt spid="2">
                                            <p:txEl>
                                              <p:pRg st="0" end="0"/>
                                            </p:txEl>
                                          </p:spTgt>
                                        </p:tgtEl>
                                      </p:cBhvr>
                                      <p:to x="100000" y="80000"/>
                                    </p:animScale>
                                    <p:animScale>
                                      <p:cBhvr>
                                        <p:cTn id="23" dur="166" decel="50000">
                                          <p:stCondLst>
                                            <p:cond delay="1338"/>
                                          </p:stCondLst>
                                        </p:cTn>
                                        <p:tgtEl>
                                          <p:spTgt spid="2">
                                            <p:txEl>
                                              <p:pRg st="0" end="0"/>
                                            </p:txEl>
                                          </p:spTgt>
                                        </p:tgtEl>
                                      </p:cBhvr>
                                      <p:to x="100000" y="100000"/>
                                    </p:animScale>
                                    <p:animScale>
                                      <p:cBhvr>
                                        <p:cTn id="24" dur="26">
                                          <p:stCondLst>
                                            <p:cond delay="1642"/>
                                          </p:stCondLst>
                                        </p:cTn>
                                        <p:tgtEl>
                                          <p:spTgt spid="2">
                                            <p:txEl>
                                              <p:pRg st="0" end="0"/>
                                            </p:txEl>
                                          </p:spTgt>
                                        </p:tgtEl>
                                      </p:cBhvr>
                                      <p:to x="100000" y="90000"/>
                                    </p:animScale>
                                    <p:animScale>
                                      <p:cBhvr>
                                        <p:cTn id="25" dur="166" decel="50000">
                                          <p:stCondLst>
                                            <p:cond delay="1668"/>
                                          </p:stCondLst>
                                        </p:cTn>
                                        <p:tgtEl>
                                          <p:spTgt spid="2">
                                            <p:txEl>
                                              <p:pRg st="0" end="0"/>
                                            </p:txEl>
                                          </p:spTgt>
                                        </p:tgtEl>
                                      </p:cBhvr>
                                      <p:to x="100000" y="100000"/>
                                    </p:animScale>
                                    <p:animScale>
                                      <p:cBhvr>
                                        <p:cTn id="26" dur="26">
                                          <p:stCondLst>
                                            <p:cond delay="1808"/>
                                          </p:stCondLst>
                                        </p:cTn>
                                        <p:tgtEl>
                                          <p:spTgt spid="2">
                                            <p:txEl>
                                              <p:pRg st="0" end="0"/>
                                            </p:txEl>
                                          </p:spTgt>
                                        </p:tgtEl>
                                      </p:cBhvr>
                                      <p:to x="100000" y="95000"/>
                                    </p:animScale>
                                    <p:animScale>
                                      <p:cBhvr>
                                        <p:cTn id="27" dur="166" decel="50000">
                                          <p:stCondLst>
                                            <p:cond delay="1834"/>
                                          </p:stCondLst>
                                        </p:cTn>
                                        <p:tgtEl>
                                          <p:spTgt spid="2">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2">
                                            <p:txEl>
                                              <p:pRg st="1" end="1"/>
                                            </p:txEl>
                                          </p:spTgt>
                                        </p:tgtEl>
                                        <p:attrNameLst>
                                          <p:attrName>style.visibility</p:attrName>
                                        </p:attrNameLst>
                                      </p:cBhvr>
                                      <p:to>
                                        <p:strVal val="visible"/>
                                      </p:to>
                                    </p:set>
                                    <p:animEffect transition="in" filter="wipe(down)">
                                      <p:cBhvr>
                                        <p:cTn id="32" dur="580">
                                          <p:stCondLst>
                                            <p:cond delay="0"/>
                                          </p:stCondLst>
                                        </p:cTn>
                                        <p:tgtEl>
                                          <p:spTgt spid="2">
                                            <p:txEl>
                                              <p:pRg st="1" end="1"/>
                                            </p:txEl>
                                          </p:spTgt>
                                        </p:tgtEl>
                                      </p:cBhvr>
                                    </p:animEffect>
                                    <p:anim calcmode="lin" valueType="num">
                                      <p:cBhvr>
                                        <p:cTn id="33" dur="1822" tmFilter="0,0; 0.14,0.36; 0.43,0.73; 0.71,0.91; 1.0,1.0">
                                          <p:stCondLst>
                                            <p:cond delay="0"/>
                                          </p:stCondLst>
                                        </p:cTn>
                                        <p:tgtEl>
                                          <p:spTgt spid="2">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2">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2">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2">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2">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2">
                                            <p:txEl>
                                              <p:pRg st="1" end="1"/>
                                            </p:txEl>
                                          </p:spTgt>
                                        </p:tgtEl>
                                      </p:cBhvr>
                                      <p:to x="100000" y="60000"/>
                                    </p:animScale>
                                    <p:animScale>
                                      <p:cBhvr>
                                        <p:cTn id="39" dur="166" decel="50000">
                                          <p:stCondLst>
                                            <p:cond delay="676"/>
                                          </p:stCondLst>
                                        </p:cTn>
                                        <p:tgtEl>
                                          <p:spTgt spid="2">
                                            <p:txEl>
                                              <p:pRg st="1" end="1"/>
                                            </p:txEl>
                                          </p:spTgt>
                                        </p:tgtEl>
                                      </p:cBhvr>
                                      <p:to x="100000" y="100000"/>
                                    </p:animScale>
                                    <p:animScale>
                                      <p:cBhvr>
                                        <p:cTn id="40" dur="26">
                                          <p:stCondLst>
                                            <p:cond delay="1312"/>
                                          </p:stCondLst>
                                        </p:cTn>
                                        <p:tgtEl>
                                          <p:spTgt spid="2">
                                            <p:txEl>
                                              <p:pRg st="1" end="1"/>
                                            </p:txEl>
                                          </p:spTgt>
                                        </p:tgtEl>
                                      </p:cBhvr>
                                      <p:to x="100000" y="80000"/>
                                    </p:animScale>
                                    <p:animScale>
                                      <p:cBhvr>
                                        <p:cTn id="41" dur="166" decel="50000">
                                          <p:stCondLst>
                                            <p:cond delay="1338"/>
                                          </p:stCondLst>
                                        </p:cTn>
                                        <p:tgtEl>
                                          <p:spTgt spid="2">
                                            <p:txEl>
                                              <p:pRg st="1" end="1"/>
                                            </p:txEl>
                                          </p:spTgt>
                                        </p:tgtEl>
                                      </p:cBhvr>
                                      <p:to x="100000" y="100000"/>
                                    </p:animScale>
                                    <p:animScale>
                                      <p:cBhvr>
                                        <p:cTn id="42" dur="26">
                                          <p:stCondLst>
                                            <p:cond delay="1642"/>
                                          </p:stCondLst>
                                        </p:cTn>
                                        <p:tgtEl>
                                          <p:spTgt spid="2">
                                            <p:txEl>
                                              <p:pRg st="1" end="1"/>
                                            </p:txEl>
                                          </p:spTgt>
                                        </p:tgtEl>
                                      </p:cBhvr>
                                      <p:to x="100000" y="90000"/>
                                    </p:animScale>
                                    <p:animScale>
                                      <p:cBhvr>
                                        <p:cTn id="43" dur="166" decel="50000">
                                          <p:stCondLst>
                                            <p:cond delay="1668"/>
                                          </p:stCondLst>
                                        </p:cTn>
                                        <p:tgtEl>
                                          <p:spTgt spid="2">
                                            <p:txEl>
                                              <p:pRg st="1" end="1"/>
                                            </p:txEl>
                                          </p:spTgt>
                                        </p:tgtEl>
                                      </p:cBhvr>
                                      <p:to x="100000" y="100000"/>
                                    </p:animScale>
                                    <p:animScale>
                                      <p:cBhvr>
                                        <p:cTn id="44" dur="26">
                                          <p:stCondLst>
                                            <p:cond delay="1808"/>
                                          </p:stCondLst>
                                        </p:cTn>
                                        <p:tgtEl>
                                          <p:spTgt spid="2">
                                            <p:txEl>
                                              <p:pRg st="1" end="1"/>
                                            </p:txEl>
                                          </p:spTgt>
                                        </p:tgtEl>
                                      </p:cBhvr>
                                      <p:to x="100000" y="95000"/>
                                    </p:animScale>
                                    <p:animScale>
                                      <p:cBhvr>
                                        <p:cTn id="45" dur="166" decel="50000">
                                          <p:stCondLst>
                                            <p:cond delay="1834"/>
                                          </p:stCondLst>
                                        </p:cTn>
                                        <p:tgtEl>
                                          <p:spTgt spid="2">
                                            <p:txEl>
                                              <p:pRg st="1" end="1"/>
                                            </p:txEl>
                                          </p:spTgt>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2">
                                            <p:txEl>
                                              <p:pRg st="2" end="2"/>
                                            </p:txEl>
                                          </p:spTgt>
                                        </p:tgtEl>
                                        <p:attrNameLst>
                                          <p:attrName>style.visibility</p:attrName>
                                        </p:attrNameLst>
                                      </p:cBhvr>
                                      <p:to>
                                        <p:strVal val="visible"/>
                                      </p:to>
                                    </p:set>
                                    <p:animEffect transition="in" filter="wipe(down)">
                                      <p:cBhvr>
                                        <p:cTn id="50" dur="580">
                                          <p:stCondLst>
                                            <p:cond delay="0"/>
                                          </p:stCondLst>
                                        </p:cTn>
                                        <p:tgtEl>
                                          <p:spTgt spid="2">
                                            <p:txEl>
                                              <p:pRg st="2" end="2"/>
                                            </p:txEl>
                                          </p:spTgt>
                                        </p:tgtEl>
                                      </p:cBhvr>
                                    </p:animEffect>
                                    <p:anim calcmode="lin" valueType="num">
                                      <p:cBhvr>
                                        <p:cTn id="51" dur="1822" tmFilter="0,0; 0.14,0.36; 0.43,0.73; 0.71,0.91; 1.0,1.0">
                                          <p:stCondLst>
                                            <p:cond delay="0"/>
                                          </p:stCondLst>
                                        </p:cTn>
                                        <p:tgtEl>
                                          <p:spTgt spid="2">
                                            <p:txEl>
                                              <p:pRg st="2" end="2"/>
                                            </p:txEl>
                                          </p:spTgt>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2">
                                            <p:txEl>
                                              <p:pRg st="2" end="2"/>
                                            </p:txEl>
                                          </p:spTgt>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2">
                                            <p:txEl>
                                              <p:pRg st="2" end="2"/>
                                            </p:txEl>
                                          </p:spTgt>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2">
                                            <p:txEl>
                                              <p:pRg st="2" end="2"/>
                                            </p:txEl>
                                          </p:spTgt>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2">
                                            <p:txEl>
                                              <p:pRg st="2" end="2"/>
                                            </p:txEl>
                                          </p:spTgt>
                                        </p:tgtEl>
                                        <p:attrNameLst>
                                          <p:attrName>ppt_y</p:attrName>
                                        </p:attrNameLst>
                                      </p:cBhvr>
                                      <p:tavLst>
                                        <p:tav tm="0" fmla="#ppt_y-sin(pi*$)/81">
                                          <p:val>
                                            <p:fltVal val="0"/>
                                          </p:val>
                                        </p:tav>
                                        <p:tav tm="100000">
                                          <p:val>
                                            <p:fltVal val="1"/>
                                          </p:val>
                                        </p:tav>
                                      </p:tavLst>
                                    </p:anim>
                                    <p:animScale>
                                      <p:cBhvr>
                                        <p:cTn id="56" dur="26">
                                          <p:stCondLst>
                                            <p:cond delay="650"/>
                                          </p:stCondLst>
                                        </p:cTn>
                                        <p:tgtEl>
                                          <p:spTgt spid="2">
                                            <p:txEl>
                                              <p:pRg st="2" end="2"/>
                                            </p:txEl>
                                          </p:spTgt>
                                        </p:tgtEl>
                                      </p:cBhvr>
                                      <p:to x="100000" y="60000"/>
                                    </p:animScale>
                                    <p:animScale>
                                      <p:cBhvr>
                                        <p:cTn id="57" dur="166" decel="50000">
                                          <p:stCondLst>
                                            <p:cond delay="676"/>
                                          </p:stCondLst>
                                        </p:cTn>
                                        <p:tgtEl>
                                          <p:spTgt spid="2">
                                            <p:txEl>
                                              <p:pRg st="2" end="2"/>
                                            </p:txEl>
                                          </p:spTgt>
                                        </p:tgtEl>
                                      </p:cBhvr>
                                      <p:to x="100000" y="100000"/>
                                    </p:animScale>
                                    <p:animScale>
                                      <p:cBhvr>
                                        <p:cTn id="58" dur="26">
                                          <p:stCondLst>
                                            <p:cond delay="1312"/>
                                          </p:stCondLst>
                                        </p:cTn>
                                        <p:tgtEl>
                                          <p:spTgt spid="2">
                                            <p:txEl>
                                              <p:pRg st="2" end="2"/>
                                            </p:txEl>
                                          </p:spTgt>
                                        </p:tgtEl>
                                      </p:cBhvr>
                                      <p:to x="100000" y="80000"/>
                                    </p:animScale>
                                    <p:animScale>
                                      <p:cBhvr>
                                        <p:cTn id="59" dur="166" decel="50000">
                                          <p:stCondLst>
                                            <p:cond delay="1338"/>
                                          </p:stCondLst>
                                        </p:cTn>
                                        <p:tgtEl>
                                          <p:spTgt spid="2">
                                            <p:txEl>
                                              <p:pRg st="2" end="2"/>
                                            </p:txEl>
                                          </p:spTgt>
                                        </p:tgtEl>
                                      </p:cBhvr>
                                      <p:to x="100000" y="100000"/>
                                    </p:animScale>
                                    <p:animScale>
                                      <p:cBhvr>
                                        <p:cTn id="60" dur="26">
                                          <p:stCondLst>
                                            <p:cond delay="1642"/>
                                          </p:stCondLst>
                                        </p:cTn>
                                        <p:tgtEl>
                                          <p:spTgt spid="2">
                                            <p:txEl>
                                              <p:pRg st="2" end="2"/>
                                            </p:txEl>
                                          </p:spTgt>
                                        </p:tgtEl>
                                      </p:cBhvr>
                                      <p:to x="100000" y="90000"/>
                                    </p:animScale>
                                    <p:animScale>
                                      <p:cBhvr>
                                        <p:cTn id="61" dur="166" decel="50000">
                                          <p:stCondLst>
                                            <p:cond delay="1668"/>
                                          </p:stCondLst>
                                        </p:cTn>
                                        <p:tgtEl>
                                          <p:spTgt spid="2">
                                            <p:txEl>
                                              <p:pRg st="2" end="2"/>
                                            </p:txEl>
                                          </p:spTgt>
                                        </p:tgtEl>
                                      </p:cBhvr>
                                      <p:to x="100000" y="100000"/>
                                    </p:animScale>
                                    <p:animScale>
                                      <p:cBhvr>
                                        <p:cTn id="62" dur="26">
                                          <p:stCondLst>
                                            <p:cond delay="1808"/>
                                          </p:stCondLst>
                                        </p:cTn>
                                        <p:tgtEl>
                                          <p:spTgt spid="2">
                                            <p:txEl>
                                              <p:pRg st="2" end="2"/>
                                            </p:txEl>
                                          </p:spTgt>
                                        </p:tgtEl>
                                      </p:cBhvr>
                                      <p:to x="100000" y="95000"/>
                                    </p:animScale>
                                    <p:animScale>
                                      <p:cBhvr>
                                        <p:cTn id="63" dur="166" decel="50000">
                                          <p:stCondLst>
                                            <p:cond delay="1834"/>
                                          </p:stCondLst>
                                        </p:cTn>
                                        <p:tgtEl>
                                          <p:spTgt spid="2">
                                            <p:txEl>
                                              <p:pRg st="2" end="2"/>
                                            </p:txEl>
                                          </p:spTgt>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2">
                                            <p:txEl>
                                              <p:pRg st="3" end="3"/>
                                            </p:txEl>
                                          </p:spTgt>
                                        </p:tgtEl>
                                        <p:attrNameLst>
                                          <p:attrName>style.visibility</p:attrName>
                                        </p:attrNameLst>
                                      </p:cBhvr>
                                      <p:to>
                                        <p:strVal val="visible"/>
                                      </p:to>
                                    </p:set>
                                    <p:animEffect transition="in" filter="wipe(down)">
                                      <p:cBhvr>
                                        <p:cTn id="68" dur="580">
                                          <p:stCondLst>
                                            <p:cond delay="0"/>
                                          </p:stCondLst>
                                        </p:cTn>
                                        <p:tgtEl>
                                          <p:spTgt spid="2">
                                            <p:txEl>
                                              <p:pRg st="3" end="3"/>
                                            </p:txEl>
                                          </p:spTgt>
                                        </p:tgtEl>
                                      </p:cBhvr>
                                    </p:animEffect>
                                    <p:anim calcmode="lin" valueType="num">
                                      <p:cBhvr>
                                        <p:cTn id="69" dur="1822" tmFilter="0,0; 0.14,0.36; 0.43,0.73; 0.71,0.91; 1.0,1.0">
                                          <p:stCondLst>
                                            <p:cond delay="0"/>
                                          </p:stCondLst>
                                        </p:cTn>
                                        <p:tgtEl>
                                          <p:spTgt spid="2">
                                            <p:txEl>
                                              <p:pRg st="3" end="3"/>
                                            </p:txEl>
                                          </p:spTgt>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2">
                                            <p:txEl>
                                              <p:pRg st="3" end="3"/>
                                            </p:txEl>
                                          </p:spTgt>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2">
                                            <p:txEl>
                                              <p:pRg st="3" end="3"/>
                                            </p:txEl>
                                          </p:spTgt>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2">
                                            <p:txEl>
                                              <p:pRg st="3" end="3"/>
                                            </p:txEl>
                                          </p:spTgt>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2">
                                            <p:txEl>
                                              <p:pRg st="3" end="3"/>
                                            </p:txEl>
                                          </p:spTgt>
                                        </p:tgtEl>
                                        <p:attrNameLst>
                                          <p:attrName>ppt_y</p:attrName>
                                        </p:attrNameLst>
                                      </p:cBhvr>
                                      <p:tavLst>
                                        <p:tav tm="0" fmla="#ppt_y-sin(pi*$)/81">
                                          <p:val>
                                            <p:fltVal val="0"/>
                                          </p:val>
                                        </p:tav>
                                        <p:tav tm="100000">
                                          <p:val>
                                            <p:fltVal val="1"/>
                                          </p:val>
                                        </p:tav>
                                      </p:tavLst>
                                    </p:anim>
                                    <p:animScale>
                                      <p:cBhvr>
                                        <p:cTn id="74" dur="26">
                                          <p:stCondLst>
                                            <p:cond delay="650"/>
                                          </p:stCondLst>
                                        </p:cTn>
                                        <p:tgtEl>
                                          <p:spTgt spid="2">
                                            <p:txEl>
                                              <p:pRg st="3" end="3"/>
                                            </p:txEl>
                                          </p:spTgt>
                                        </p:tgtEl>
                                      </p:cBhvr>
                                      <p:to x="100000" y="60000"/>
                                    </p:animScale>
                                    <p:animScale>
                                      <p:cBhvr>
                                        <p:cTn id="75" dur="166" decel="50000">
                                          <p:stCondLst>
                                            <p:cond delay="676"/>
                                          </p:stCondLst>
                                        </p:cTn>
                                        <p:tgtEl>
                                          <p:spTgt spid="2">
                                            <p:txEl>
                                              <p:pRg st="3" end="3"/>
                                            </p:txEl>
                                          </p:spTgt>
                                        </p:tgtEl>
                                      </p:cBhvr>
                                      <p:to x="100000" y="100000"/>
                                    </p:animScale>
                                    <p:animScale>
                                      <p:cBhvr>
                                        <p:cTn id="76" dur="26">
                                          <p:stCondLst>
                                            <p:cond delay="1312"/>
                                          </p:stCondLst>
                                        </p:cTn>
                                        <p:tgtEl>
                                          <p:spTgt spid="2">
                                            <p:txEl>
                                              <p:pRg st="3" end="3"/>
                                            </p:txEl>
                                          </p:spTgt>
                                        </p:tgtEl>
                                      </p:cBhvr>
                                      <p:to x="100000" y="80000"/>
                                    </p:animScale>
                                    <p:animScale>
                                      <p:cBhvr>
                                        <p:cTn id="77" dur="166" decel="50000">
                                          <p:stCondLst>
                                            <p:cond delay="1338"/>
                                          </p:stCondLst>
                                        </p:cTn>
                                        <p:tgtEl>
                                          <p:spTgt spid="2">
                                            <p:txEl>
                                              <p:pRg st="3" end="3"/>
                                            </p:txEl>
                                          </p:spTgt>
                                        </p:tgtEl>
                                      </p:cBhvr>
                                      <p:to x="100000" y="100000"/>
                                    </p:animScale>
                                    <p:animScale>
                                      <p:cBhvr>
                                        <p:cTn id="78" dur="26">
                                          <p:stCondLst>
                                            <p:cond delay="1642"/>
                                          </p:stCondLst>
                                        </p:cTn>
                                        <p:tgtEl>
                                          <p:spTgt spid="2">
                                            <p:txEl>
                                              <p:pRg st="3" end="3"/>
                                            </p:txEl>
                                          </p:spTgt>
                                        </p:tgtEl>
                                      </p:cBhvr>
                                      <p:to x="100000" y="90000"/>
                                    </p:animScale>
                                    <p:animScale>
                                      <p:cBhvr>
                                        <p:cTn id="79" dur="166" decel="50000">
                                          <p:stCondLst>
                                            <p:cond delay="1668"/>
                                          </p:stCondLst>
                                        </p:cTn>
                                        <p:tgtEl>
                                          <p:spTgt spid="2">
                                            <p:txEl>
                                              <p:pRg st="3" end="3"/>
                                            </p:txEl>
                                          </p:spTgt>
                                        </p:tgtEl>
                                      </p:cBhvr>
                                      <p:to x="100000" y="100000"/>
                                    </p:animScale>
                                    <p:animScale>
                                      <p:cBhvr>
                                        <p:cTn id="80" dur="26">
                                          <p:stCondLst>
                                            <p:cond delay="1808"/>
                                          </p:stCondLst>
                                        </p:cTn>
                                        <p:tgtEl>
                                          <p:spTgt spid="2">
                                            <p:txEl>
                                              <p:pRg st="3" end="3"/>
                                            </p:txEl>
                                          </p:spTgt>
                                        </p:tgtEl>
                                      </p:cBhvr>
                                      <p:to x="100000" y="95000"/>
                                    </p:animScale>
                                    <p:animScale>
                                      <p:cBhvr>
                                        <p:cTn id="81" dur="166" decel="50000">
                                          <p:stCondLst>
                                            <p:cond delay="1834"/>
                                          </p:stCondLst>
                                        </p:cTn>
                                        <p:tgtEl>
                                          <p:spTgt spid="2">
                                            <p:txEl>
                                              <p:pRg st="3" end="3"/>
                                            </p:txEl>
                                          </p:spTgt>
                                        </p:tgtEl>
                                      </p:cBhvr>
                                      <p:to x="100000" y="100000"/>
                                    </p:animScale>
                                  </p:childTnLst>
                                </p:cTn>
                              </p:par>
                            </p:childTnLst>
                          </p:cTn>
                        </p:par>
                      </p:childTnLst>
                    </p:cTn>
                  </p:par>
                  <p:par>
                    <p:cTn id="82" fill="hold">
                      <p:stCondLst>
                        <p:cond delay="indefinite"/>
                      </p:stCondLst>
                      <p:childTnLst>
                        <p:par>
                          <p:cTn id="83" fill="hold">
                            <p:stCondLst>
                              <p:cond delay="0"/>
                            </p:stCondLst>
                            <p:childTnLst>
                              <p:par>
                                <p:cTn id="84" presetID="26" presetClass="entr" presetSubtype="0" fill="hold" grpId="0" nodeType="clickEffect">
                                  <p:stCondLst>
                                    <p:cond delay="0"/>
                                  </p:stCondLst>
                                  <p:childTnLst>
                                    <p:set>
                                      <p:cBhvr>
                                        <p:cTn id="85" dur="1" fill="hold">
                                          <p:stCondLst>
                                            <p:cond delay="0"/>
                                          </p:stCondLst>
                                        </p:cTn>
                                        <p:tgtEl>
                                          <p:spTgt spid="2">
                                            <p:txEl>
                                              <p:pRg st="4" end="4"/>
                                            </p:txEl>
                                          </p:spTgt>
                                        </p:tgtEl>
                                        <p:attrNameLst>
                                          <p:attrName>style.visibility</p:attrName>
                                        </p:attrNameLst>
                                      </p:cBhvr>
                                      <p:to>
                                        <p:strVal val="visible"/>
                                      </p:to>
                                    </p:set>
                                    <p:animEffect transition="in" filter="wipe(down)">
                                      <p:cBhvr>
                                        <p:cTn id="86" dur="580">
                                          <p:stCondLst>
                                            <p:cond delay="0"/>
                                          </p:stCondLst>
                                        </p:cTn>
                                        <p:tgtEl>
                                          <p:spTgt spid="2">
                                            <p:txEl>
                                              <p:pRg st="4" end="4"/>
                                            </p:txEl>
                                          </p:spTgt>
                                        </p:tgtEl>
                                      </p:cBhvr>
                                    </p:animEffect>
                                    <p:anim calcmode="lin" valueType="num">
                                      <p:cBhvr>
                                        <p:cTn id="87" dur="1822" tmFilter="0,0; 0.14,0.36; 0.43,0.73; 0.71,0.91; 1.0,1.0">
                                          <p:stCondLst>
                                            <p:cond delay="0"/>
                                          </p:stCondLst>
                                        </p:cTn>
                                        <p:tgtEl>
                                          <p:spTgt spid="2">
                                            <p:txEl>
                                              <p:pRg st="4" end="4"/>
                                            </p:txEl>
                                          </p:spTgt>
                                        </p:tgtEl>
                                        <p:attrNameLst>
                                          <p:attrName>ppt_x</p:attrName>
                                        </p:attrNameLst>
                                      </p:cBhvr>
                                      <p:tavLst>
                                        <p:tav tm="0">
                                          <p:val>
                                            <p:strVal val="#ppt_x-0.25"/>
                                          </p:val>
                                        </p:tav>
                                        <p:tav tm="100000">
                                          <p:val>
                                            <p:strVal val="#ppt_x"/>
                                          </p:val>
                                        </p:tav>
                                      </p:tavLst>
                                    </p:anim>
                                    <p:anim calcmode="lin" valueType="num">
                                      <p:cBhvr>
                                        <p:cTn id="88" dur="664" tmFilter="0.0,0.0; 0.25,0.07; 0.50,0.2; 0.75,0.467; 1.0,1.0">
                                          <p:stCondLst>
                                            <p:cond delay="0"/>
                                          </p:stCondLst>
                                        </p:cTn>
                                        <p:tgtEl>
                                          <p:spTgt spid="2">
                                            <p:txEl>
                                              <p:pRg st="4" end="4"/>
                                            </p:txEl>
                                          </p:spTgt>
                                        </p:tgtEl>
                                        <p:attrNameLst>
                                          <p:attrName>ppt_y</p:attrName>
                                        </p:attrNameLst>
                                      </p:cBhvr>
                                      <p:tavLst>
                                        <p:tav tm="0" fmla="#ppt_y-sin(pi*$)/3">
                                          <p:val>
                                            <p:fltVal val="0.5"/>
                                          </p:val>
                                        </p:tav>
                                        <p:tav tm="100000">
                                          <p:val>
                                            <p:fltVal val="1"/>
                                          </p:val>
                                        </p:tav>
                                      </p:tavLst>
                                    </p:anim>
                                    <p:anim calcmode="lin" valueType="num">
                                      <p:cBhvr>
                                        <p:cTn id="89" dur="664" tmFilter="0, 0; 0.125,0.2665; 0.25,0.4; 0.375,0.465; 0.5,0.5;  0.625,0.535; 0.75,0.6; 0.875,0.7335; 1,1">
                                          <p:stCondLst>
                                            <p:cond delay="664"/>
                                          </p:stCondLst>
                                        </p:cTn>
                                        <p:tgtEl>
                                          <p:spTgt spid="2">
                                            <p:txEl>
                                              <p:pRg st="4" end="4"/>
                                            </p:txEl>
                                          </p:spTgt>
                                        </p:tgtEl>
                                        <p:attrNameLst>
                                          <p:attrName>ppt_y</p:attrName>
                                        </p:attrNameLst>
                                      </p:cBhvr>
                                      <p:tavLst>
                                        <p:tav tm="0" fmla="#ppt_y-sin(pi*$)/9">
                                          <p:val>
                                            <p:fltVal val="0"/>
                                          </p:val>
                                        </p:tav>
                                        <p:tav tm="100000">
                                          <p:val>
                                            <p:fltVal val="1"/>
                                          </p:val>
                                        </p:tav>
                                      </p:tavLst>
                                    </p:anim>
                                    <p:anim calcmode="lin" valueType="num">
                                      <p:cBhvr>
                                        <p:cTn id="90" dur="332" tmFilter="0, 0; 0.125,0.2665; 0.25,0.4; 0.375,0.465; 0.5,0.5;  0.625,0.535; 0.75,0.6; 0.875,0.7335; 1,1">
                                          <p:stCondLst>
                                            <p:cond delay="1324"/>
                                          </p:stCondLst>
                                        </p:cTn>
                                        <p:tgtEl>
                                          <p:spTgt spid="2">
                                            <p:txEl>
                                              <p:pRg st="4" end="4"/>
                                            </p:txEl>
                                          </p:spTgt>
                                        </p:tgtEl>
                                        <p:attrNameLst>
                                          <p:attrName>ppt_y</p:attrName>
                                        </p:attrNameLst>
                                      </p:cBhvr>
                                      <p:tavLst>
                                        <p:tav tm="0" fmla="#ppt_y-sin(pi*$)/27">
                                          <p:val>
                                            <p:fltVal val="0"/>
                                          </p:val>
                                        </p:tav>
                                        <p:tav tm="100000">
                                          <p:val>
                                            <p:fltVal val="1"/>
                                          </p:val>
                                        </p:tav>
                                      </p:tavLst>
                                    </p:anim>
                                    <p:anim calcmode="lin" valueType="num">
                                      <p:cBhvr>
                                        <p:cTn id="91" dur="164" tmFilter="0, 0; 0.125,0.2665; 0.25,0.4; 0.375,0.465; 0.5,0.5;  0.625,0.535; 0.75,0.6; 0.875,0.7335; 1,1">
                                          <p:stCondLst>
                                            <p:cond delay="1656"/>
                                          </p:stCondLst>
                                        </p:cTn>
                                        <p:tgtEl>
                                          <p:spTgt spid="2">
                                            <p:txEl>
                                              <p:pRg st="4" end="4"/>
                                            </p:txEl>
                                          </p:spTgt>
                                        </p:tgtEl>
                                        <p:attrNameLst>
                                          <p:attrName>ppt_y</p:attrName>
                                        </p:attrNameLst>
                                      </p:cBhvr>
                                      <p:tavLst>
                                        <p:tav tm="0" fmla="#ppt_y-sin(pi*$)/81">
                                          <p:val>
                                            <p:fltVal val="0"/>
                                          </p:val>
                                        </p:tav>
                                        <p:tav tm="100000">
                                          <p:val>
                                            <p:fltVal val="1"/>
                                          </p:val>
                                        </p:tav>
                                      </p:tavLst>
                                    </p:anim>
                                    <p:animScale>
                                      <p:cBhvr>
                                        <p:cTn id="92" dur="26">
                                          <p:stCondLst>
                                            <p:cond delay="650"/>
                                          </p:stCondLst>
                                        </p:cTn>
                                        <p:tgtEl>
                                          <p:spTgt spid="2">
                                            <p:txEl>
                                              <p:pRg st="4" end="4"/>
                                            </p:txEl>
                                          </p:spTgt>
                                        </p:tgtEl>
                                      </p:cBhvr>
                                      <p:to x="100000" y="60000"/>
                                    </p:animScale>
                                    <p:animScale>
                                      <p:cBhvr>
                                        <p:cTn id="93" dur="166" decel="50000">
                                          <p:stCondLst>
                                            <p:cond delay="676"/>
                                          </p:stCondLst>
                                        </p:cTn>
                                        <p:tgtEl>
                                          <p:spTgt spid="2">
                                            <p:txEl>
                                              <p:pRg st="4" end="4"/>
                                            </p:txEl>
                                          </p:spTgt>
                                        </p:tgtEl>
                                      </p:cBhvr>
                                      <p:to x="100000" y="100000"/>
                                    </p:animScale>
                                    <p:animScale>
                                      <p:cBhvr>
                                        <p:cTn id="94" dur="26">
                                          <p:stCondLst>
                                            <p:cond delay="1312"/>
                                          </p:stCondLst>
                                        </p:cTn>
                                        <p:tgtEl>
                                          <p:spTgt spid="2">
                                            <p:txEl>
                                              <p:pRg st="4" end="4"/>
                                            </p:txEl>
                                          </p:spTgt>
                                        </p:tgtEl>
                                      </p:cBhvr>
                                      <p:to x="100000" y="80000"/>
                                    </p:animScale>
                                    <p:animScale>
                                      <p:cBhvr>
                                        <p:cTn id="95" dur="166" decel="50000">
                                          <p:stCondLst>
                                            <p:cond delay="1338"/>
                                          </p:stCondLst>
                                        </p:cTn>
                                        <p:tgtEl>
                                          <p:spTgt spid="2">
                                            <p:txEl>
                                              <p:pRg st="4" end="4"/>
                                            </p:txEl>
                                          </p:spTgt>
                                        </p:tgtEl>
                                      </p:cBhvr>
                                      <p:to x="100000" y="100000"/>
                                    </p:animScale>
                                    <p:animScale>
                                      <p:cBhvr>
                                        <p:cTn id="96" dur="26">
                                          <p:stCondLst>
                                            <p:cond delay="1642"/>
                                          </p:stCondLst>
                                        </p:cTn>
                                        <p:tgtEl>
                                          <p:spTgt spid="2">
                                            <p:txEl>
                                              <p:pRg st="4" end="4"/>
                                            </p:txEl>
                                          </p:spTgt>
                                        </p:tgtEl>
                                      </p:cBhvr>
                                      <p:to x="100000" y="90000"/>
                                    </p:animScale>
                                    <p:animScale>
                                      <p:cBhvr>
                                        <p:cTn id="97" dur="166" decel="50000">
                                          <p:stCondLst>
                                            <p:cond delay="1668"/>
                                          </p:stCondLst>
                                        </p:cTn>
                                        <p:tgtEl>
                                          <p:spTgt spid="2">
                                            <p:txEl>
                                              <p:pRg st="4" end="4"/>
                                            </p:txEl>
                                          </p:spTgt>
                                        </p:tgtEl>
                                      </p:cBhvr>
                                      <p:to x="100000" y="100000"/>
                                    </p:animScale>
                                    <p:animScale>
                                      <p:cBhvr>
                                        <p:cTn id="98" dur="26">
                                          <p:stCondLst>
                                            <p:cond delay="1808"/>
                                          </p:stCondLst>
                                        </p:cTn>
                                        <p:tgtEl>
                                          <p:spTgt spid="2">
                                            <p:txEl>
                                              <p:pRg st="4" end="4"/>
                                            </p:txEl>
                                          </p:spTgt>
                                        </p:tgtEl>
                                      </p:cBhvr>
                                      <p:to x="100000" y="95000"/>
                                    </p:animScale>
                                    <p:animScale>
                                      <p:cBhvr>
                                        <p:cTn id="99" dur="166" decel="50000">
                                          <p:stCondLst>
                                            <p:cond delay="1834"/>
                                          </p:stCondLst>
                                        </p:cTn>
                                        <p:tgtEl>
                                          <p:spTgt spid="2">
                                            <p:txEl>
                                              <p:pRg st="4" end="4"/>
                                            </p:txEl>
                                          </p:spTgt>
                                        </p:tgtEl>
                                      </p:cBhvr>
                                      <p:to x="100000" y="100000"/>
                                    </p:animScale>
                                  </p:childTnLst>
                                </p:cTn>
                              </p:par>
                            </p:childTnLst>
                          </p:cTn>
                        </p:par>
                      </p:childTnLst>
                    </p:cTn>
                  </p:par>
                  <p:par>
                    <p:cTn id="100" fill="hold">
                      <p:stCondLst>
                        <p:cond delay="indefinite"/>
                      </p:stCondLst>
                      <p:childTnLst>
                        <p:par>
                          <p:cTn id="101" fill="hold">
                            <p:stCondLst>
                              <p:cond delay="0"/>
                            </p:stCondLst>
                            <p:childTnLst>
                              <p:par>
                                <p:cTn id="102" presetID="26" presetClass="entr" presetSubtype="0" fill="hold" grpId="0" nodeType="clickEffect">
                                  <p:stCondLst>
                                    <p:cond delay="0"/>
                                  </p:stCondLst>
                                  <p:childTnLst>
                                    <p:set>
                                      <p:cBhvr>
                                        <p:cTn id="103" dur="1" fill="hold">
                                          <p:stCondLst>
                                            <p:cond delay="0"/>
                                          </p:stCondLst>
                                        </p:cTn>
                                        <p:tgtEl>
                                          <p:spTgt spid="2">
                                            <p:txEl>
                                              <p:pRg st="5" end="5"/>
                                            </p:txEl>
                                          </p:spTgt>
                                        </p:tgtEl>
                                        <p:attrNameLst>
                                          <p:attrName>style.visibility</p:attrName>
                                        </p:attrNameLst>
                                      </p:cBhvr>
                                      <p:to>
                                        <p:strVal val="visible"/>
                                      </p:to>
                                    </p:set>
                                    <p:animEffect transition="in" filter="wipe(down)">
                                      <p:cBhvr>
                                        <p:cTn id="104" dur="580">
                                          <p:stCondLst>
                                            <p:cond delay="0"/>
                                          </p:stCondLst>
                                        </p:cTn>
                                        <p:tgtEl>
                                          <p:spTgt spid="2">
                                            <p:txEl>
                                              <p:pRg st="5" end="5"/>
                                            </p:txEl>
                                          </p:spTgt>
                                        </p:tgtEl>
                                      </p:cBhvr>
                                    </p:animEffect>
                                    <p:anim calcmode="lin" valueType="num">
                                      <p:cBhvr>
                                        <p:cTn id="105" dur="1822" tmFilter="0,0; 0.14,0.36; 0.43,0.73; 0.71,0.91; 1.0,1.0">
                                          <p:stCondLst>
                                            <p:cond delay="0"/>
                                          </p:stCondLst>
                                        </p:cTn>
                                        <p:tgtEl>
                                          <p:spTgt spid="2">
                                            <p:txEl>
                                              <p:pRg st="5" end="5"/>
                                            </p:txEl>
                                          </p:spTgt>
                                        </p:tgtEl>
                                        <p:attrNameLst>
                                          <p:attrName>ppt_x</p:attrName>
                                        </p:attrNameLst>
                                      </p:cBhvr>
                                      <p:tavLst>
                                        <p:tav tm="0">
                                          <p:val>
                                            <p:strVal val="#ppt_x-0.25"/>
                                          </p:val>
                                        </p:tav>
                                        <p:tav tm="100000">
                                          <p:val>
                                            <p:strVal val="#ppt_x"/>
                                          </p:val>
                                        </p:tav>
                                      </p:tavLst>
                                    </p:anim>
                                    <p:anim calcmode="lin" valueType="num">
                                      <p:cBhvr>
                                        <p:cTn id="106" dur="664" tmFilter="0.0,0.0; 0.25,0.07; 0.50,0.2; 0.75,0.467; 1.0,1.0">
                                          <p:stCondLst>
                                            <p:cond delay="0"/>
                                          </p:stCondLst>
                                        </p:cTn>
                                        <p:tgtEl>
                                          <p:spTgt spid="2">
                                            <p:txEl>
                                              <p:pRg st="5" end="5"/>
                                            </p:txEl>
                                          </p:spTgt>
                                        </p:tgtEl>
                                        <p:attrNameLst>
                                          <p:attrName>ppt_y</p:attrName>
                                        </p:attrNameLst>
                                      </p:cBhvr>
                                      <p:tavLst>
                                        <p:tav tm="0" fmla="#ppt_y-sin(pi*$)/3">
                                          <p:val>
                                            <p:fltVal val="0.5"/>
                                          </p:val>
                                        </p:tav>
                                        <p:tav tm="100000">
                                          <p:val>
                                            <p:fltVal val="1"/>
                                          </p:val>
                                        </p:tav>
                                      </p:tavLst>
                                    </p:anim>
                                    <p:anim calcmode="lin" valueType="num">
                                      <p:cBhvr>
                                        <p:cTn id="107" dur="664" tmFilter="0, 0; 0.125,0.2665; 0.25,0.4; 0.375,0.465; 0.5,0.5;  0.625,0.535; 0.75,0.6; 0.875,0.7335; 1,1">
                                          <p:stCondLst>
                                            <p:cond delay="664"/>
                                          </p:stCondLst>
                                        </p:cTn>
                                        <p:tgtEl>
                                          <p:spTgt spid="2">
                                            <p:txEl>
                                              <p:pRg st="5" end="5"/>
                                            </p:txEl>
                                          </p:spTgt>
                                        </p:tgtEl>
                                        <p:attrNameLst>
                                          <p:attrName>ppt_y</p:attrName>
                                        </p:attrNameLst>
                                      </p:cBhvr>
                                      <p:tavLst>
                                        <p:tav tm="0" fmla="#ppt_y-sin(pi*$)/9">
                                          <p:val>
                                            <p:fltVal val="0"/>
                                          </p:val>
                                        </p:tav>
                                        <p:tav tm="100000">
                                          <p:val>
                                            <p:fltVal val="1"/>
                                          </p:val>
                                        </p:tav>
                                      </p:tavLst>
                                    </p:anim>
                                    <p:anim calcmode="lin" valueType="num">
                                      <p:cBhvr>
                                        <p:cTn id="108" dur="332" tmFilter="0, 0; 0.125,0.2665; 0.25,0.4; 0.375,0.465; 0.5,0.5;  0.625,0.535; 0.75,0.6; 0.875,0.7335; 1,1">
                                          <p:stCondLst>
                                            <p:cond delay="1324"/>
                                          </p:stCondLst>
                                        </p:cTn>
                                        <p:tgtEl>
                                          <p:spTgt spid="2">
                                            <p:txEl>
                                              <p:pRg st="5" end="5"/>
                                            </p:txEl>
                                          </p:spTgt>
                                        </p:tgtEl>
                                        <p:attrNameLst>
                                          <p:attrName>ppt_y</p:attrName>
                                        </p:attrNameLst>
                                      </p:cBhvr>
                                      <p:tavLst>
                                        <p:tav tm="0" fmla="#ppt_y-sin(pi*$)/27">
                                          <p:val>
                                            <p:fltVal val="0"/>
                                          </p:val>
                                        </p:tav>
                                        <p:tav tm="100000">
                                          <p:val>
                                            <p:fltVal val="1"/>
                                          </p:val>
                                        </p:tav>
                                      </p:tavLst>
                                    </p:anim>
                                    <p:anim calcmode="lin" valueType="num">
                                      <p:cBhvr>
                                        <p:cTn id="109" dur="164" tmFilter="0, 0; 0.125,0.2665; 0.25,0.4; 0.375,0.465; 0.5,0.5;  0.625,0.535; 0.75,0.6; 0.875,0.7335; 1,1">
                                          <p:stCondLst>
                                            <p:cond delay="1656"/>
                                          </p:stCondLst>
                                        </p:cTn>
                                        <p:tgtEl>
                                          <p:spTgt spid="2">
                                            <p:txEl>
                                              <p:pRg st="5" end="5"/>
                                            </p:txEl>
                                          </p:spTgt>
                                        </p:tgtEl>
                                        <p:attrNameLst>
                                          <p:attrName>ppt_y</p:attrName>
                                        </p:attrNameLst>
                                      </p:cBhvr>
                                      <p:tavLst>
                                        <p:tav tm="0" fmla="#ppt_y-sin(pi*$)/81">
                                          <p:val>
                                            <p:fltVal val="0"/>
                                          </p:val>
                                        </p:tav>
                                        <p:tav tm="100000">
                                          <p:val>
                                            <p:fltVal val="1"/>
                                          </p:val>
                                        </p:tav>
                                      </p:tavLst>
                                    </p:anim>
                                    <p:animScale>
                                      <p:cBhvr>
                                        <p:cTn id="110" dur="26">
                                          <p:stCondLst>
                                            <p:cond delay="650"/>
                                          </p:stCondLst>
                                        </p:cTn>
                                        <p:tgtEl>
                                          <p:spTgt spid="2">
                                            <p:txEl>
                                              <p:pRg st="5" end="5"/>
                                            </p:txEl>
                                          </p:spTgt>
                                        </p:tgtEl>
                                      </p:cBhvr>
                                      <p:to x="100000" y="60000"/>
                                    </p:animScale>
                                    <p:animScale>
                                      <p:cBhvr>
                                        <p:cTn id="111" dur="166" decel="50000">
                                          <p:stCondLst>
                                            <p:cond delay="676"/>
                                          </p:stCondLst>
                                        </p:cTn>
                                        <p:tgtEl>
                                          <p:spTgt spid="2">
                                            <p:txEl>
                                              <p:pRg st="5" end="5"/>
                                            </p:txEl>
                                          </p:spTgt>
                                        </p:tgtEl>
                                      </p:cBhvr>
                                      <p:to x="100000" y="100000"/>
                                    </p:animScale>
                                    <p:animScale>
                                      <p:cBhvr>
                                        <p:cTn id="112" dur="26">
                                          <p:stCondLst>
                                            <p:cond delay="1312"/>
                                          </p:stCondLst>
                                        </p:cTn>
                                        <p:tgtEl>
                                          <p:spTgt spid="2">
                                            <p:txEl>
                                              <p:pRg st="5" end="5"/>
                                            </p:txEl>
                                          </p:spTgt>
                                        </p:tgtEl>
                                      </p:cBhvr>
                                      <p:to x="100000" y="80000"/>
                                    </p:animScale>
                                    <p:animScale>
                                      <p:cBhvr>
                                        <p:cTn id="113" dur="166" decel="50000">
                                          <p:stCondLst>
                                            <p:cond delay="1338"/>
                                          </p:stCondLst>
                                        </p:cTn>
                                        <p:tgtEl>
                                          <p:spTgt spid="2">
                                            <p:txEl>
                                              <p:pRg st="5" end="5"/>
                                            </p:txEl>
                                          </p:spTgt>
                                        </p:tgtEl>
                                      </p:cBhvr>
                                      <p:to x="100000" y="100000"/>
                                    </p:animScale>
                                    <p:animScale>
                                      <p:cBhvr>
                                        <p:cTn id="114" dur="26">
                                          <p:stCondLst>
                                            <p:cond delay="1642"/>
                                          </p:stCondLst>
                                        </p:cTn>
                                        <p:tgtEl>
                                          <p:spTgt spid="2">
                                            <p:txEl>
                                              <p:pRg st="5" end="5"/>
                                            </p:txEl>
                                          </p:spTgt>
                                        </p:tgtEl>
                                      </p:cBhvr>
                                      <p:to x="100000" y="90000"/>
                                    </p:animScale>
                                    <p:animScale>
                                      <p:cBhvr>
                                        <p:cTn id="115" dur="166" decel="50000">
                                          <p:stCondLst>
                                            <p:cond delay="1668"/>
                                          </p:stCondLst>
                                        </p:cTn>
                                        <p:tgtEl>
                                          <p:spTgt spid="2">
                                            <p:txEl>
                                              <p:pRg st="5" end="5"/>
                                            </p:txEl>
                                          </p:spTgt>
                                        </p:tgtEl>
                                      </p:cBhvr>
                                      <p:to x="100000" y="100000"/>
                                    </p:animScale>
                                    <p:animScale>
                                      <p:cBhvr>
                                        <p:cTn id="116" dur="26">
                                          <p:stCondLst>
                                            <p:cond delay="1808"/>
                                          </p:stCondLst>
                                        </p:cTn>
                                        <p:tgtEl>
                                          <p:spTgt spid="2">
                                            <p:txEl>
                                              <p:pRg st="5" end="5"/>
                                            </p:txEl>
                                          </p:spTgt>
                                        </p:tgtEl>
                                      </p:cBhvr>
                                      <p:to x="100000" y="95000"/>
                                    </p:animScale>
                                    <p:animScale>
                                      <p:cBhvr>
                                        <p:cTn id="117" dur="166" decel="50000">
                                          <p:stCondLst>
                                            <p:cond delay="1834"/>
                                          </p:stCondLst>
                                        </p:cTn>
                                        <p:tgtEl>
                                          <p:spTgt spid="2">
                                            <p:txEl>
                                              <p:pRg st="5" end="5"/>
                                            </p:txEl>
                                          </p:spTgt>
                                        </p:tgtEl>
                                      </p:cBhvr>
                                      <p:to x="100000" y="100000"/>
                                    </p:animScale>
                                  </p:childTnLst>
                                </p:cTn>
                              </p:par>
                            </p:childTnLst>
                          </p:cTn>
                        </p:par>
                      </p:childTnLst>
                    </p:cTn>
                  </p:par>
                  <p:par>
                    <p:cTn id="118" fill="hold">
                      <p:stCondLst>
                        <p:cond delay="indefinite"/>
                      </p:stCondLst>
                      <p:childTnLst>
                        <p:par>
                          <p:cTn id="119" fill="hold">
                            <p:stCondLst>
                              <p:cond delay="0"/>
                            </p:stCondLst>
                            <p:childTnLst>
                              <p:par>
                                <p:cTn id="120" presetID="26" presetClass="entr" presetSubtype="0" fill="hold" grpId="0" nodeType="clickEffect">
                                  <p:stCondLst>
                                    <p:cond delay="0"/>
                                  </p:stCondLst>
                                  <p:childTnLst>
                                    <p:set>
                                      <p:cBhvr>
                                        <p:cTn id="121" dur="1" fill="hold">
                                          <p:stCondLst>
                                            <p:cond delay="0"/>
                                          </p:stCondLst>
                                        </p:cTn>
                                        <p:tgtEl>
                                          <p:spTgt spid="2">
                                            <p:txEl>
                                              <p:pRg st="6" end="6"/>
                                            </p:txEl>
                                          </p:spTgt>
                                        </p:tgtEl>
                                        <p:attrNameLst>
                                          <p:attrName>style.visibility</p:attrName>
                                        </p:attrNameLst>
                                      </p:cBhvr>
                                      <p:to>
                                        <p:strVal val="visible"/>
                                      </p:to>
                                    </p:set>
                                    <p:animEffect transition="in" filter="wipe(down)">
                                      <p:cBhvr>
                                        <p:cTn id="122" dur="580">
                                          <p:stCondLst>
                                            <p:cond delay="0"/>
                                          </p:stCondLst>
                                        </p:cTn>
                                        <p:tgtEl>
                                          <p:spTgt spid="2">
                                            <p:txEl>
                                              <p:pRg st="6" end="6"/>
                                            </p:txEl>
                                          </p:spTgt>
                                        </p:tgtEl>
                                      </p:cBhvr>
                                    </p:animEffect>
                                    <p:anim calcmode="lin" valueType="num">
                                      <p:cBhvr>
                                        <p:cTn id="123" dur="1822" tmFilter="0,0; 0.14,0.36; 0.43,0.73; 0.71,0.91; 1.0,1.0">
                                          <p:stCondLst>
                                            <p:cond delay="0"/>
                                          </p:stCondLst>
                                        </p:cTn>
                                        <p:tgtEl>
                                          <p:spTgt spid="2">
                                            <p:txEl>
                                              <p:pRg st="6" end="6"/>
                                            </p:txEl>
                                          </p:spTgt>
                                        </p:tgtEl>
                                        <p:attrNameLst>
                                          <p:attrName>ppt_x</p:attrName>
                                        </p:attrNameLst>
                                      </p:cBhvr>
                                      <p:tavLst>
                                        <p:tav tm="0">
                                          <p:val>
                                            <p:strVal val="#ppt_x-0.25"/>
                                          </p:val>
                                        </p:tav>
                                        <p:tav tm="100000">
                                          <p:val>
                                            <p:strVal val="#ppt_x"/>
                                          </p:val>
                                        </p:tav>
                                      </p:tavLst>
                                    </p:anim>
                                    <p:anim calcmode="lin" valueType="num">
                                      <p:cBhvr>
                                        <p:cTn id="124" dur="664" tmFilter="0.0,0.0; 0.25,0.07; 0.50,0.2; 0.75,0.467; 1.0,1.0">
                                          <p:stCondLst>
                                            <p:cond delay="0"/>
                                          </p:stCondLst>
                                        </p:cTn>
                                        <p:tgtEl>
                                          <p:spTgt spid="2">
                                            <p:txEl>
                                              <p:pRg st="6" end="6"/>
                                            </p:txEl>
                                          </p:spTgt>
                                        </p:tgtEl>
                                        <p:attrNameLst>
                                          <p:attrName>ppt_y</p:attrName>
                                        </p:attrNameLst>
                                      </p:cBhvr>
                                      <p:tavLst>
                                        <p:tav tm="0" fmla="#ppt_y-sin(pi*$)/3">
                                          <p:val>
                                            <p:fltVal val="0.5"/>
                                          </p:val>
                                        </p:tav>
                                        <p:tav tm="100000">
                                          <p:val>
                                            <p:fltVal val="1"/>
                                          </p:val>
                                        </p:tav>
                                      </p:tavLst>
                                    </p:anim>
                                    <p:anim calcmode="lin" valueType="num">
                                      <p:cBhvr>
                                        <p:cTn id="125" dur="664" tmFilter="0, 0; 0.125,0.2665; 0.25,0.4; 0.375,0.465; 0.5,0.5;  0.625,0.535; 0.75,0.6; 0.875,0.7335; 1,1">
                                          <p:stCondLst>
                                            <p:cond delay="664"/>
                                          </p:stCondLst>
                                        </p:cTn>
                                        <p:tgtEl>
                                          <p:spTgt spid="2">
                                            <p:txEl>
                                              <p:pRg st="6" end="6"/>
                                            </p:txEl>
                                          </p:spTgt>
                                        </p:tgtEl>
                                        <p:attrNameLst>
                                          <p:attrName>ppt_y</p:attrName>
                                        </p:attrNameLst>
                                      </p:cBhvr>
                                      <p:tavLst>
                                        <p:tav tm="0" fmla="#ppt_y-sin(pi*$)/9">
                                          <p:val>
                                            <p:fltVal val="0"/>
                                          </p:val>
                                        </p:tav>
                                        <p:tav tm="100000">
                                          <p:val>
                                            <p:fltVal val="1"/>
                                          </p:val>
                                        </p:tav>
                                      </p:tavLst>
                                    </p:anim>
                                    <p:anim calcmode="lin" valueType="num">
                                      <p:cBhvr>
                                        <p:cTn id="126" dur="332" tmFilter="0, 0; 0.125,0.2665; 0.25,0.4; 0.375,0.465; 0.5,0.5;  0.625,0.535; 0.75,0.6; 0.875,0.7335; 1,1">
                                          <p:stCondLst>
                                            <p:cond delay="1324"/>
                                          </p:stCondLst>
                                        </p:cTn>
                                        <p:tgtEl>
                                          <p:spTgt spid="2">
                                            <p:txEl>
                                              <p:pRg st="6" end="6"/>
                                            </p:txEl>
                                          </p:spTgt>
                                        </p:tgtEl>
                                        <p:attrNameLst>
                                          <p:attrName>ppt_y</p:attrName>
                                        </p:attrNameLst>
                                      </p:cBhvr>
                                      <p:tavLst>
                                        <p:tav tm="0" fmla="#ppt_y-sin(pi*$)/27">
                                          <p:val>
                                            <p:fltVal val="0"/>
                                          </p:val>
                                        </p:tav>
                                        <p:tav tm="100000">
                                          <p:val>
                                            <p:fltVal val="1"/>
                                          </p:val>
                                        </p:tav>
                                      </p:tavLst>
                                    </p:anim>
                                    <p:anim calcmode="lin" valueType="num">
                                      <p:cBhvr>
                                        <p:cTn id="127" dur="164" tmFilter="0, 0; 0.125,0.2665; 0.25,0.4; 0.375,0.465; 0.5,0.5;  0.625,0.535; 0.75,0.6; 0.875,0.7335; 1,1">
                                          <p:stCondLst>
                                            <p:cond delay="1656"/>
                                          </p:stCondLst>
                                        </p:cTn>
                                        <p:tgtEl>
                                          <p:spTgt spid="2">
                                            <p:txEl>
                                              <p:pRg st="6" end="6"/>
                                            </p:txEl>
                                          </p:spTgt>
                                        </p:tgtEl>
                                        <p:attrNameLst>
                                          <p:attrName>ppt_y</p:attrName>
                                        </p:attrNameLst>
                                      </p:cBhvr>
                                      <p:tavLst>
                                        <p:tav tm="0" fmla="#ppt_y-sin(pi*$)/81">
                                          <p:val>
                                            <p:fltVal val="0"/>
                                          </p:val>
                                        </p:tav>
                                        <p:tav tm="100000">
                                          <p:val>
                                            <p:fltVal val="1"/>
                                          </p:val>
                                        </p:tav>
                                      </p:tavLst>
                                    </p:anim>
                                    <p:animScale>
                                      <p:cBhvr>
                                        <p:cTn id="128" dur="26">
                                          <p:stCondLst>
                                            <p:cond delay="650"/>
                                          </p:stCondLst>
                                        </p:cTn>
                                        <p:tgtEl>
                                          <p:spTgt spid="2">
                                            <p:txEl>
                                              <p:pRg st="6" end="6"/>
                                            </p:txEl>
                                          </p:spTgt>
                                        </p:tgtEl>
                                      </p:cBhvr>
                                      <p:to x="100000" y="60000"/>
                                    </p:animScale>
                                    <p:animScale>
                                      <p:cBhvr>
                                        <p:cTn id="129" dur="166" decel="50000">
                                          <p:stCondLst>
                                            <p:cond delay="676"/>
                                          </p:stCondLst>
                                        </p:cTn>
                                        <p:tgtEl>
                                          <p:spTgt spid="2">
                                            <p:txEl>
                                              <p:pRg st="6" end="6"/>
                                            </p:txEl>
                                          </p:spTgt>
                                        </p:tgtEl>
                                      </p:cBhvr>
                                      <p:to x="100000" y="100000"/>
                                    </p:animScale>
                                    <p:animScale>
                                      <p:cBhvr>
                                        <p:cTn id="130" dur="26">
                                          <p:stCondLst>
                                            <p:cond delay="1312"/>
                                          </p:stCondLst>
                                        </p:cTn>
                                        <p:tgtEl>
                                          <p:spTgt spid="2">
                                            <p:txEl>
                                              <p:pRg st="6" end="6"/>
                                            </p:txEl>
                                          </p:spTgt>
                                        </p:tgtEl>
                                      </p:cBhvr>
                                      <p:to x="100000" y="80000"/>
                                    </p:animScale>
                                    <p:animScale>
                                      <p:cBhvr>
                                        <p:cTn id="131" dur="166" decel="50000">
                                          <p:stCondLst>
                                            <p:cond delay="1338"/>
                                          </p:stCondLst>
                                        </p:cTn>
                                        <p:tgtEl>
                                          <p:spTgt spid="2">
                                            <p:txEl>
                                              <p:pRg st="6" end="6"/>
                                            </p:txEl>
                                          </p:spTgt>
                                        </p:tgtEl>
                                      </p:cBhvr>
                                      <p:to x="100000" y="100000"/>
                                    </p:animScale>
                                    <p:animScale>
                                      <p:cBhvr>
                                        <p:cTn id="132" dur="26">
                                          <p:stCondLst>
                                            <p:cond delay="1642"/>
                                          </p:stCondLst>
                                        </p:cTn>
                                        <p:tgtEl>
                                          <p:spTgt spid="2">
                                            <p:txEl>
                                              <p:pRg st="6" end="6"/>
                                            </p:txEl>
                                          </p:spTgt>
                                        </p:tgtEl>
                                      </p:cBhvr>
                                      <p:to x="100000" y="90000"/>
                                    </p:animScale>
                                    <p:animScale>
                                      <p:cBhvr>
                                        <p:cTn id="133" dur="166" decel="50000">
                                          <p:stCondLst>
                                            <p:cond delay="1668"/>
                                          </p:stCondLst>
                                        </p:cTn>
                                        <p:tgtEl>
                                          <p:spTgt spid="2">
                                            <p:txEl>
                                              <p:pRg st="6" end="6"/>
                                            </p:txEl>
                                          </p:spTgt>
                                        </p:tgtEl>
                                      </p:cBhvr>
                                      <p:to x="100000" y="100000"/>
                                    </p:animScale>
                                    <p:animScale>
                                      <p:cBhvr>
                                        <p:cTn id="134" dur="26">
                                          <p:stCondLst>
                                            <p:cond delay="1808"/>
                                          </p:stCondLst>
                                        </p:cTn>
                                        <p:tgtEl>
                                          <p:spTgt spid="2">
                                            <p:txEl>
                                              <p:pRg st="6" end="6"/>
                                            </p:txEl>
                                          </p:spTgt>
                                        </p:tgtEl>
                                      </p:cBhvr>
                                      <p:to x="100000" y="95000"/>
                                    </p:animScale>
                                    <p:animScale>
                                      <p:cBhvr>
                                        <p:cTn id="135" dur="166" decel="50000">
                                          <p:stCondLst>
                                            <p:cond delay="1834"/>
                                          </p:stCondLst>
                                        </p:cTn>
                                        <p:tgtEl>
                                          <p:spTgt spid="2">
                                            <p:txEl>
                                              <p:pRg st="6" end="6"/>
                                            </p:txEl>
                                          </p:spTgt>
                                        </p:tgtEl>
                                      </p:cBhvr>
                                      <p:to x="100000" y="100000"/>
                                    </p:animScale>
                                  </p:childTnLst>
                                </p:cTn>
                              </p:par>
                            </p:childTnLst>
                          </p:cTn>
                        </p:par>
                      </p:childTnLst>
                    </p:cTn>
                  </p:par>
                  <p:par>
                    <p:cTn id="136" fill="hold">
                      <p:stCondLst>
                        <p:cond delay="indefinite"/>
                      </p:stCondLst>
                      <p:childTnLst>
                        <p:par>
                          <p:cTn id="137" fill="hold">
                            <p:stCondLst>
                              <p:cond delay="0"/>
                            </p:stCondLst>
                            <p:childTnLst>
                              <p:par>
                                <p:cTn id="138" presetID="26" presetClass="entr" presetSubtype="0" fill="hold" grpId="0" nodeType="clickEffect">
                                  <p:stCondLst>
                                    <p:cond delay="0"/>
                                  </p:stCondLst>
                                  <p:childTnLst>
                                    <p:set>
                                      <p:cBhvr>
                                        <p:cTn id="139" dur="1" fill="hold">
                                          <p:stCondLst>
                                            <p:cond delay="0"/>
                                          </p:stCondLst>
                                        </p:cTn>
                                        <p:tgtEl>
                                          <p:spTgt spid="2">
                                            <p:txEl>
                                              <p:pRg st="7" end="7"/>
                                            </p:txEl>
                                          </p:spTgt>
                                        </p:tgtEl>
                                        <p:attrNameLst>
                                          <p:attrName>style.visibility</p:attrName>
                                        </p:attrNameLst>
                                      </p:cBhvr>
                                      <p:to>
                                        <p:strVal val="visible"/>
                                      </p:to>
                                    </p:set>
                                    <p:animEffect transition="in" filter="wipe(down)">
                                      <p:cBhvr>
                                        <p:cTn id="140" dur="580">
                                          <p:stCondLst>
                                            <p:cond delay="0"/>
                                          </p:stCondLst>
                                        </p:cTn>
                                        <p:tgtEl>
                                          <p:spTgt spid="2">
                                            <p:txEl>
                                              <p:pRg st="7" end="7"/>
                                            </p:txEl>
                                          </p:spTgt>
                                        </p:tgtEl>
                                      </p:cBhvr>
                                    </p:animEffect>
                                    <p:anim calcmode="lin" valueType="num">
                                      <p:cBhvr>
                                        <p:cTn id="141" dur="1822" tmFilter="0,0; 0.14,0.36; 0.43,0.73; 0.71,0.91; 1.0,1.0">
                                          <p:stCondLst>
                                            <p:cond delay="0"/>
                                          </p:stCondLst>
                                        </p:cTn>
                                        <p:tgtEl>
                                          <p:spTgt spid="2">
                                            <p:txEl>
                                              <p:pRg st="7" end="7"/>
                                            </p:txEl>
                                          </p:spTgt>
                                        </p:tgtEl>
                                        <p:attrNameLst>
                                          <p:attrName>ppt_x</p:attrName>
                                        </p:attrNameLst>
                                      </p:cBhvr>
                                      <p:tavLst>
                                        <p:tav tm="0">
                                          <p:val>
                                            <p:strVal val="#ppt_x-0.25"/>
                                          </p:val>
                                        </p:tav>
                                        <p:tav tm="100000">
                                          <p:val>
                                            <p:strVal val="#ppt_x"/>
                                          </p:val>
                                        </p:tav>
                                      </p:tavLst>
                                    </p:anim>
                                    <p:anim calcmode="lin" valueType="num">
                                      <p:cBhvr>
                                        <p:cTn id="142" dur="664" tmFilter="0.0,0.0; 0.25,0.07; 0.50,0.2; 0.75,0.467; 1.0,1.0">
                                          <p:stCondLst>
                                            <p:cond delay="0"/>
                                          </p:stCondLst>
                                        </p:cTn>
                                        <p:tgtEl>
                                          <p:spTgt spid="2">
                                            <p:txEl>
                                              <p:pRg st="7" end="7"/>
                                            </p:txEl>
                                          </p:spTgt>
                                        </p:tgtEl>
                                        <p:attrNameLst>
                                          <p:attrName>ppt_y</p:attrName>
                                        </p:attrNameLst>
                                      </p:cBhvr>
                                      <p:tavLst>
                                        <p:tav tm="0" fmla="#ppt_y-sin(pi*$)/3">
                                          <p:val>
                                            <p:fltVal val="0.5"/>
                                          </p:val>
                                        </p:tav>
                                        <p:tav tm="100000">
                                          <p:val>
                                            <p:fltVal val="1"/>
                                          </p:val>
                                        </p:tav>
                                      </p:tavLst>
                                    </p:anim>
                                    <p:anim calcmode="lin" valueType="num">
                                      <p:cBhvr>
                                        <p:cTn id="143" dur="664" tmFilter="0, 0; 0.125,0.2665; 0.25,0.4; 0.375,0.465; 0.5,0.5;  0.625,0.535; 0.75,0.6; 0.875,0.7335; 1,1">
                                          <p:stCondLst>
                                            <p:cond delay="664"/>
                                          </p:stCondLst>
                                        </p:cTn>
                                        <p:tgtEl>
                                          <p:spTgt spid="2">
                                            <p:txEl>
                                              <p:pRg st="7" end="7"/>
                                            </p:txEl>
                                          </p:spTgt>
                                        </p:tgtEl>
                                        <p:attrNameLst>
                                          <p:attrName>ppt_y</p:attrName>
                                        </p:attrNameLst>
                                      </p:cBhvr>
                                      <p:tavLst>
                                        <p:tav tm="0" fmla="#ppt_y-sin(pi*$)/9">
                                          <p:val>
                                            <p:fltVal val="0"/>
                                          </p:val>
                                        </p:tav>
                                        <p:tav tm="100000">
                                          <p:val>
                                            <p:fltVal val="1"/>
                                          </p:val>
                                        </p:tav>
                                      </p:tavLst>
                                    </p:anim>
                                    <p:anim calcmode="lin" valueType="num">
                                      <p:cBhvr>
                                        <p:cTn id="144" dur="332" tmFilter="0, 0; 0.125,0.2665; 0.25,0.4; 0.375,0.465; 0.5,0.5;  0.625,0.535; 0.75,0.6; 0.875,0.7335; 1,1">
                                          <p:stCondLst>
                                            <p:cond delay="1324"/>
                                          </p:stCondLst>
                                        </p:cTn>
                                        <p:tgtEl>
                                          <p:spTgt spid="2">
                                            <p:txEl>
                                              <p:pRg st="7" end="7"/>
                                            </p:txEl>
                                          </p:spTgt>
                                        </p:tgtEl>
                                        <p:attrNameLst>
                                          <p:attrName>ppt_y</p:attrName>
                                        </p:attrNameLst>
                                      </p:cBhvr>
                                      <p:tavLst>
                                        <p:tav tm="0" fmla="#ppt_y-sin(pi*$)/27">
                                          <p:val>
                                            <p:fltVal val="0"/>
                                          </p:val>
                                        </p:tav>
                                        <p:tav tm="100000">
                                          <p:val>
                                            <p:fltVal val="1"/>
                                          </p:val>
                                        </p:tav>
                                      </p:tavLst>
                                    </p:anim>
                                    <p:anim calcmode="lin" valueType="num">
                                      <p:cBhvr>
                                        <p:cTn id="145" dur="164" tmFilter="0, 0; 0.125,0.2665; 0.25,0.4; 0.375,0.465; 0.5,0.5;  0.625,0.535; 0.75,0.6; 0.875,0.7335; 1,1">
                                          <p:stCondLst>
                                            <p:cond delay="1656"/>
                                          </p:stCondLst>
                                        </p:cTn>
                                        <p:tgtEl>
                                          <p:spTgt spid="2">
                                            <p:txEl>
                                              <p:pRg st="7" end="7"/>
                                            </p:txEl>
                                          </p:spTgt>
                                        </p:tgtEl>
                                        <p:attrNameLst>
                                          <p:attrName>ppt_y</p:attrName>
                                        </p:attrNameLst>
                                      </p:cBhvr>
                                      <p:tavLst>
                                        <p:tav tm="0" fmla="#ppt_y-sin(pi*$)/81">
                                          <p:val>
                                            <p:fltVal val="0"/>
                                          </p:val>
                                        </p:tav>
                                        <p:tav tm="100000">
                                          <p:val>
                                            <p:fltVal val="1"/>
                                          </p:val>
                                        </p:tav>
                                      </p:tavLst>
                                    </p:anim>
                                    <p:animScale>
                                      <p:cBhvr>
                                        <p:cTn id="146" dur="26">
                                          <p:stCondLst>
                                            <p:cond delay="650"/>
                                          </p:stCondLst>
                                        </p:cTn>
                                        <p:tgtEl>
                                          <p:spTgt spid="2">
                                            <p:txEl>
                                              <p:pRg st="7" end="7"/>
                                            </p:txEl>
                                          </p:spTgt>
                                        </p:tgtEl>
                                      </p:cBhvr>
                                      <p:to x="100000" y="60000"/>
                                    </p:animScale>
                                    <p:animScale>
                                      <p:cBhvr>
                                        <p:cTn id="147" dur="166" decel="50000">
                                          <p:stCondLst>
                                            <p:cond delay="676"/>
                                          </p:stCondLst>
                                        </p:cTn>
                                        <p:tgtEl>
                                          <p:spTgt spid="2">
                                            <p:txEl>
                                              <p:pRg st="7" end="7"/>
                                            </p:txEl>
                                          </p:spTgt>
                                        </p:tgtEl>
                                      </p:cBhvr>
                                      <p:to x="100000" y="100000"/>
                                    </p:animScale>
                                    <p:animScale>
                                      <p:cBhvr>
                                        <p:cTn id="148" dur="26">
                                          <p:stCondLst>
                                            <p:cond delay="1312"/>
                                          </p:stCondLst>
                                        </p:cTn>
                                        <p:tgtEl>
                                          <p:spTgt spid="2">
                                            <p:txEl>
                                              <p:pRg st="7" end="7"/>
                                            </p:txEl>
                                          </p:spTgt>
                                        </p:tgtEl>
                                      </p:cBhvr>
                                      <p:to x="100000" y="80000"/>
                                    </p:animScale>
                                    <p:animScale>
                                      <p:cBhvr>
                                        <p:cTn id="149" dur="166" decel="50000">
                                          <p:stCondLst>
                                            <p:cond delay="1338"/>
                                          </p:stCondLst>
                                        </p:cTn>
                                        <p:tgtEl>
                                          <p:spTgt spid="2">
                                            <p:txEl>
                                              <p:pRg st="7" end="7"/>
                                            </p:txEl>
                                          </p:spTgt>
                                        </p:tgtEl>
                                      </p:cBhvr>
                                      <p:to x="100000" y="100000"/>
                                    </p:animScale>
                                    <p:animScale>
                                      <p:cBhvr>
                                        <p:cTn id="150" dur="26">
                                          <p:stCondLst>
                                            <p:cond delay="1642"/>
                                          </p:stCondLst>
                                        </p:cTn>
                                        <p:tgtEl>
                                          <p:spTgt spid="2">
                                            <p:txEl>
                                              <p:pRg st="7" end="7"/>
                                            </p:txEl>
                                          </p:spTgt>
                                        </p:tgtEl>
                                      </p:cBhvr>
                                      <p:to x="100000" y="90000"/>
                                    </p:animScale>
                                    <p:animScale>
                                      <p:cBhvr>
                                        <p:cTn id="151" dur="166" decel="50000">
                                          <p:stCondLst>
                                            <p:cond delay="1668"/>
                                          </p:stCondLst>
                                        </p:cTn>
                                        <p:tgtEl>
                                          <p:spTgt spid="2">
                                            <p:txEl>
                                              <p:pRg st="7" end="7"/>
                                            </p:txEl>
                                          </p:spTgt>
                                        </p:tgtEl>
                                      </p:cBhvr>
                                      <p:to x="100000" y="100000"/>
                                    </p:animScale>
                                    <p:animScale>
                                      <p:cBhvr>
                                        <p:cTn id="152" dur="26">
                                          <p:stCondLst>
                                            <p:cond delay="1808"/>
                                          </p:stCondLst>
                                        </p:cTn>
                                        <p:tgtEl>
                                          <p:spTgt spid="2">
                                            <p:txEl>
                                              <p:pRg st="7" end="7"/>
                                            </p:txEl>
                                          </p:spTgt>
                                        </p:tgtEl>
                                      </p:cBhvr>
                                      <p:to x="100000" y="95000"/>
                                    </p:animScale>
                                    <p:animScale>
                                      <p:cBhvr>
                                        <p:cTn id="153" dur="166" decel="50000">
                                          <p:stCondLst>
                                            <p:cond delay="1834"/>
                                          </p:stCondLst>
                                        </p:cTn>
                                        <p:tgtEl>
                                          <p:spTgt spid="2">
                                            <p:txEl>
                                              <p:pRg st="7" end="7"/>
                                            </p:txEl>
                                          </p:spTgt>
                                        </p:tgtEl>
                                      </p:cBhvr>
                                      <p:to x="100000" y="100000"/>
                                    </p:animScale>
                                  </p:childTnLst>
                                </p:cTn>
                              </p:par>
                            </p:childTnLst>
                          </p:cTn>
                        </p:par>
                      </p:childTnLst>
                    </p:cTn>
                  </p:par>
                  <p:par>
                    <p:cTn id="154" fill="hold">
                      <p:stCondLst>
                        <p:cond delay="indefinite"/>
                      </p:stCondLst>
                      <p:childTnLst>
                        <p:par>
                          <p:cTn id="155" fill="hold">
                            <p:stCondLst>
                              <p:cond delay="0"/>
                            </p:stCondLst>
                            <p:childTnLst>
                              <p:par>
                                <p:cTn id="156" presetID="26" presetClass="entr" presetSubtype="0" fill="hold" grpId="0" nodeType="clickEffect">
                                  <p:stCondLst>
                                    <p:cond delay="0"/>
                                  </p:stCondLst>
                                  <p:childTnLst>
                                    <p:set>
                                      <p:cBhvr>
                                        <p:cTn id="157" dur="1" fill="hold">
                                          <p:stCondLst>
                                            <p:cond delay="0"/>
                                          </p:stCondLst>
                                        </p:cTn>
                                        <p:tgtEl>
                                          <p:spTgt spid="2">
                                            <p:txEl>
                                              <p:pRg st="8" end="8"/>
                                            </p:txEl>
                                          </p:spTgt>
                                        </p:tgtEl>
                                        <p:attrNameLst>
                                          <p:attrName>style.visibility</p:attrName>
                                        </p:attrNameLst>
                                      </p:cBhvr>
                                      <p:to>
                                        <p:strVal val="visible"/>
                                      </p:to>
                                    </p:set>
                                    <p:animEffect transition="in" filter="wipe(down)">
                                      <p:cBhvr>
                                        <p:cTn id="158" dur="580">
                                          <p:stCondLst>
                                            <p:cond delay="0"/>
                                          </p:stCondLst>
                                        </p:cTn>
                                        <p:tgtEl>
                                          <p:spTgt spid="2">
                                            <p:txEl>
                                              <p:pRg st="8" end="8"/>
                                            </p:txEl>
                                          </p:spTgt>
                                        </p:tgtEl>
                                      </p:cBhvr>
                                    </p:animEffect>
                                    <p:anim calcmode="lin" valueType="num">
                                      <p:cBhvr>
                                        <p:cTn id="159" dur="1822" tmFilter="0,0; 0.14,0.36; 0.43,0.73; 0.71,0.91; 1.0,1.0">
                                          <p:stCondLst>
                                            <p:cond delay="0"/>
                                          </p:stCondLst>
                                        </p:cTn>
                                        <p:tgtEl>
                                          <p:spTgt spid="2">
                                            <p:txEl>
                                              <p:pRg st="8" end="8"/>
                                            </p:txEl>
                                          </p:spTgt>
                                        </p:tgtEl>
                                        <p:attrNameLst>
                                          <p:attrName>ppt_x</p:attrName>
                                        </p:attrNameLst>
                                      </p:cBhvr>
                                      <p:tavLst>
                                        <p:tav tm="0">
                                          <p:val>
                                            <p:strVal val="#ppt_x-0.25"/>
                                          </p:val>
                                        </p:tav>
                                        <p:tav tm="100000">
                                          <p:val>
                                            <p:strVal val="#ppt_x"/>
                                          </p:val>
                                        </p:tav>
                                      </p:tavLst>
                                    </p:anim>
                                    <p:anim calcmode="lin" valueType="num">
                                      <p:cBhvr>
                                        <p:cTn id="160" dur="664" tmFilter="0.0,0.0; 0.25,0.07; 0.50,0.2; 0.75,0.467; 1.0,1.0">
                                          <p:stCondLst>
                                            <p:cond delay="0"/>
                                          </p:stCondLst>
                                        </p:cTn>
                                        <p:tgtEl>
                                          <p:spTgt spid="2">
                                            <p:txEl>
                                              <p:pRg st="8" end="8"/>
                                            </p:txEl>
                                          </p:spTgt>
                                        </p:tgtEl>
                                        <p:attrNameLst>
                                          <p:attrName>ppt_y</p:attrName>
                                        </p:attrNameLst>
                                      </p:cBhvr>
                                      <p:tavLst>
                                        <p:tav tm="0" fmla="#ppt_y-sin(pi*$)/3">
                                          <p:val>
                                            <p:fltVal val="0.5"/>
                                          </p:val>
                                        </p:tav>
                                        <p:tav tm="100000">
                                          <p:val>
                                            <p:fltVal val="1"/>
                                          </p:val>
                                        </p:tav>
                                      </p:tavLst>
                                    </p:anim>
                                    <p:anim calcmode="lin" valueType="num">
                                      <p:cBhvr>
                                        <p:cTn id="161" dur="664" tmFilter="0, 0; 0.125,0.2665; 0.25,0.4; 0.375,0.465; 0.5,0.5;  0.625,0.535; 0.75,0.6; 0.875,0.7335; 1,1">
                                          <p:stCondLst>
                                            <p:cond delay="664"/>
                                          </p:stCondLst>
                                        </p:cTn>
                                        <p:tgtEl>
                                          <p:spTgt spid="2">
                                            <p:txEl>
                                              <p:pRg st="8" end="8"/>
                                            </p:txEl>
                                          </p:spTgt>
                                        </p:tgtEl>
                                        <p:attrNameLst>
                                          <p:attrName>ppt_y</p:attrName>
                                        </p:attrNameLst>
                                      </p:cBhvr>
                                      <p:tavLst>
                                        <p:tav tm="0" fmla="#ppt_y-sin(pi*$)/9">
                                          <p:val>
                                            <p:fltVal val="0"/>
                                          </p:val>
                                        </p:tav>
                                        <p:tav tm="100000">
                                          <p:val>
                                            <p:fltVal val="1"/>
                                          </p:val>
                                        </p:tav>
                                      </p:tavLst>
                                    </p:anim>
                                    <p:anim calcmode="lin" valueType="num">
                                      <p:cBhvr>
                                        <p:cTn id="162" dur="332" tmFilter="0, 0; 0.125,0.2665; 0.25,0.4; 0.375,0.465; 0.5,0.5;  0.625,0.535; 0.75,0.6; 0.875,0.7335; 1,1">
                                          <p:stCondLst>
                                            <p:cond delay="1324"/>
                                          </p:stCondLst>
                                        </p:cTn>
                                        <p:tgtEl>
                                          <p:spTgt spid="2">
                                            <p:txEl>
                                              <p:pRg st="8" end="8"/>
                                            </p:txEl>
                                          </p:spTgt>
                                        </p:tgtEl>
                                        <p:attrNameLst>
                                          <p:attrName>ppt_y</p:attrName>
                                        </p:attrNameLst>
                                      </p:cBhvr>
                                      <p:tavLst>
                                        <p:tav tm="0" fmla="#ppt_y-sin(pi*$)/27">
                                          <p:val>
                                            <p:fltVal val="0"/>
                                          </p:val>
                                        </p:tav>
                                        <p:tav tm="100000">
                                          <p:val>
                                            <p:fltVal val="1"/>
                                          </p:val>
                                        </p:tav>
                                      </p:tavLst>
                                    </p:anim>
                                    <p:anim calcmode="lin" valueType="num">
                                      <p:cBhvr>
                                        <p:cTn id="163" dur="164" tmFilter="0, 0; 0.125,0.2665; 0.25,0.4; 0.375,0.465; 0.5,0.5;  0.625,0.535; 0.75,0.6; 0.875,0.7335; 1,1">
                                          <p:stCondLst>
                                            <p:cond delay="1656"/>
                                          </p:stCondLst>
                                        </p:cTn>
                                        <p:tgtEl>
                                          <p:spTgt spid="2">
                                            <p:txEl>
                                              <p:pRg st="8" end="8"/>
                                            </p:txEl>
                                          </p:spTgt>
                                        </p:tgtEl>
                                        <p:attrNameLst>
                                          <p:attrName>ppt_y</p:attrName>
                                        </p:attrNameLst>
                                      </p:cBhvr>
                                      <p:tavLst>
                                        <p:tav tm="0" fmla="#ppt_y-sin(pi*$)/81">
                                          <p:val>
                                            <p:fltVal val="0"/>
                                          </p:val>
                                        </p:tav>
                                        <p:tav tm="100000">
                                          <p:val>
                                            <p:fltVal val="1"/>
                                          </p:val>
                                        </p:tav>
                                      </p:tavLst>
                                    </p:anim>
                                    <p:animScale>
                                      <p:cBhvr>
                                        <p:cTn id="164" dur="26">
                                          <p:stCondLst>
                                            <p:cond delay="650"/>
                                          </p:stCondLst>
                                        </p:cTn>
                                        <p:tgtEl>
                                          <p:spTgt spid="2">
                                            <p:txEl>
                                              <p:pRg st="8" end="8"/>
                                            </p:txEl>
                                          </p:spTgt>
                                        </p:tgtEl>
                                      </p:cBhvr>
                                      <p:to x="100000" y="60000"/>
                                    </p:animScale>
                                    <p:animScale>
                                      <p:cBhvr>
                                        <p:cTn id="165" dur="166" decel="50000">
                                          <p:stCondLst>
                                            <p:cond delay="676"/>
                                          </p:stCondLst>
                                        </p:cTn>
                                        <p:tgtEl>
                                          <p:spTgt spid="2">
                                            <p:txEl>
                                              <p:pRg st="8" end="8"/>
                                            </p:txEl>
                                          </p:spTgt>
                                        </p:tgtEl>
                                      </p:cBhvr>
                                      <p:to x="100000" y="100000"/>
                                    </p:animScale>
                                    <p:animScale>
                                      <p:cBhvr>
                                        <p:cTn id="166" dur="26">
                                          <p:stCondLst>
                                            <p:cond delay="1312"/>
                                          </p:stCondLst>
                                        </p:cTn>
                                        <p:tgtEl>
                                          <p:spTgt spid="2">
                                            <p:txEl>
                                              <p:pRg st="8" end="8"/>
                                            </p:txEl>
                                          </p:spTgt>
                                        </p:tgtEl>
                                      </p:cBhvr>
                                      <p:to x="100000" y="80000"/>
                                    </p:animScale>
                                    <p:animScale>
                                      <p:cBhvr>
                                        <p:cTn id="167" dur="166" decel="50000">
                                          <p:stCondLst>
                                            <p:cond delay="1338"/>
                                          </p:stCondLst>
                                        </p:cTn>
                                        <p:tgtEl>
                                          <p:spTgt spid="2">
                                            <p:txEl>
                                              <p:pRg st="8" end="8"/>
                                            </p:txEl>
                                          </p:spTgt>
                                        </p:tgtEl>
                                      </p:cBhvr>
                                      <p:to x="100000" y="100000"/>
                                    </p:animScale>
                                    <p:animScale>
                                      <p:cBhvr>
                                        <p:cTn id="168" dur="26">
                                          <p:stCondLst>
                                            <p:cond delay="1642"/>
                                          </p:stCondLst>
                                        </p:cTn>
                                        <p:tgtEl>
                                          <p:spTgt spid="2">
                                            <p:txEl>
                                              <p:pRg st="8" end="8"/>
                                            </p:txEl>
                                          </p:spTgt>
                                        </p:tgtEl>
                                      </p:cBhvr>
                                      <p:to x="100000" y="90000"/>
                                    </p:animScale>
                                    <p:animScale>
                                      <p:cBhvr>
                                        <p:cTn id="169" dur="166" decel="50000">
                                          <p:stCondLst>
                                            <p:cond delay="1668"/>
                                          </p:stCondLst>
                                        </p:cTn>
                                        <p:tgtEl>
                                          <p:spTgt spid="2">
                                            <p:txEl>
                                              <p:pRg st="8" end="8"/>
                                            </p:txEl>
                                          </p:spTgt>
                                        </p:tgtEl>
                                      </p:cBhvr>
                                      <p:to x="100000" y="100000"/>
                                    </p:animScale>
                                    <p:animScale>
                                      <p:cBhvr>
                                        <p:cTn id="170" dur="26">
                                          <p:stCondLst>
                                            <p:cond delay="1808"/>
                                          </p:stCondLst>
                                        </p:cTn>
                                        <p:tgtEl>
                                          <p:spTgt spid="2">
                                            <p:txEl>
                                              <p:pRg st="8" end="8"/>
                                            </p:txEl>
                                          </p:spTgt>
                                        </p:tgtEl>
                                      </p:cBhvr>
                                      <p:to x="100000" y="95000"/>
                                    </p:animScale>
                                    <p:animScale>
                                      <p:cBhvr>
                                        <p:cTn id="171" dur="166" decel="50000">
                                          <p:stCondLst>
                                            <p:cond delay="1834"/>
                                          </p:stCondLst>
                                        </p:cTn>
                                        <p:tgtEl>
                                          <p:spTgt spid="2">
                                            <p:txEl>
                                              <p:pRg st="8" end="8"/>
                                            </p:txEl>
                                          </p:spTgt>
                                        </p:tgtEl>
                                      </p:cBhvr>
                                      <p:to x="100000" y="100000"/>
                                    </p:animScale>
                                  </p:childTnLst>
                                </p:cTn>
                              </p:par>
                            </p:childTnLst>
                          </p:cTn>
                        </p:par>
                      </p:childTnLst>
                    </p:cTn>
                  </p:par>
                  <p:par>
                    <p:cTn id="172" fill="hold">
                      <p:stCondLst>
                        <p:cond delay="indefinite"/>
                      </p:stCondLst>
                      <p:childTnLst>
                        <p:par>
                          <p:cTn id="173" fill="hold">
                            <p:stCondLst>
                              <p:cond delay="0"/>
                            </p:stCondLst>
                            <p:childTnLst>
                              <p:par>
                                <p:cTn id="174" presetID="26" presetClass="entr" presetSubtype="0" fill="hold" grpId="0" nodeType="clickEffect">
                                  <p:stCondLst>
                                    <p:cond delay="0"/>
                                  </p:stCondLst>
                                  <p:childTnLst>
                                    <p:set>
                                      <p:cBhvr>
                                        <p:cTn id="175" dur="1" fill="hold">
                                          <p:stCondLst>
                                            <p:cond delay="0"/>
                                          </p:stCondLst>
                                        </p:cTn>
                                        <p:tgtEl>
                                          <p:spTgt spid="2">
                                            <p:txEl>
                                              <p:pRg st="9" end="9"/>
                                            </p:txEl>
                                          </p:spTgt>
                                        </p:tgtEl>
                                        <p:attrNameLst>
                                          <p:attrName>style.visibility</p:attrName>
                                        </p:attrNameLst>
                                      </p:cBhvr>
                                      <p:to>
                                        <p:strVal val="visible"/>
                                      </p:to>
                                    </p:set>
                                    <p:animEffect transition="in" filter="wipe(down)">
                                      <p:cBhvr>
                                        <p:cTn id="176" dur="580">
                                          <p:stCondLst>
                                            <p:cond delay="0"/>
                                          </p:stCondLst>
                                        </p:cTn>
                                        <p:tgtEl>
                                          <p:spTgt spid="2">
                                            <p:txEl>
                                              <p:pRg st="9" end="9"/>
                                            </p:txEl>
                                          </p:spTgt>
                                        </p:tgtEl>
                                      </p:cBhvr>
                                    </p:animEffect>
                                    <p:anim calcmode="lin" valueType="num">
                                      <p:cBhvr>
                                        <p:cTn id="177" dur="1822" tmFilter="0,0; 0.14,0.36; 0.43,0.73; 0.71,0.91; 1.0,1.0">
                                          <p:stCondLst>
                                            <p:cond delay="0"/>
                                          </p:stCondLst>
                                        </p:cTn>
                                        <p:tgtEl>
                                          <p:spTgt spid="2">
                                            <p:txEl>
                                              <p:pRg st="9" end="9"/>
                                            </p:txEl>
                                          </p:spTgt>
                                        </p:tgtEl>
                                        <p:attrNameLst>
                                          <p:attrName>ppt_x</p:attrName>
                                        </p:attrNameLst>
                                      </p:cBhvr>
                                      <p:tavLst>
                                        <p:tav tm="0">
                                          <p:val>
                                            <p:strVal val="#ppt_x-0.25"/>
                                          </p:val>
                                        </p:tav>
                                        <p:tav tm="100000">
                                          <p:val>
                                            <p:strVal val="#ppt_x"/>
                                          </p:val>
                                        </p:tav>
                                      </p:tavLst>
                                    </p:anim>
                                    <p:anim calcmode="lin" valueType="num">
                                      <p:cBhvr>
                                        <p:cTn id="178" dur="664" tmFilter="0.0,0.0; 0.25,0.07; 0.50,0.2; 0.75,0.467; 1.0,1.0">
                                          <p:stCondLst>
                                            <p:cond delay="0"/>
                                          </p:stCondLst>
                                        </p:cTn>
                                        <p:tgtEl>
                                          <p:spTgt spid="2">
                                            <p:txEl>
                                              <p:pRg st="9" end="9"/>
                                            </p:txEl>
                                          </p:spTgt>
                                        </p:tgtEl>
                                        <p:attrNameLst>
                                          <p:attrName>ppt_y</p:attrName>
                                        </p:attrNameLst>
                                      </p:cBhvr>
                                      <p:tavLst>
                                        <p:tav tm="0" fmla="#ppt_y-sin(pi*$)/3">
                                          <p:val>
                                            <p:fltVal val="0.5"/>
                                          </p:val>
                                        </p:tav>
                                        <p:tav tm="100000">
                                          <p:val>
                                            <p:fltVal val="1"/>
                                          </p:val>
                                        </p:tav>
                                      </p:tavLst>
                                    </p:anim>
                                    <p:anim calcmode="lin" valueType="num">
                                      <p:cBhvr>
                                        <p:cTn id="179" dur="664" tmFilter="0, 0; 0.125,0.2665; 0.25,0.4; 0.375,0.465; 0.5,0.5;  0.625,0.535; 0.75,0.6; 0.875,0.7335; 1,1">
                                          <p:stCondLst>
                                            <p:cond delay="664"/>
                                          </p:stCondLst>
                                        </p:cTn>
                                        <p:tgtEl>
                                          <p:spTgt spid="2">
                                            <p:txEl>
                                              <p:pRg st="9" end="9"/>
                                            </p:txEl>
                                          </p:spTgt>
                                        </p:tgtEl>
                                        <p:attrNameLst>
                                          <p:attrName>ppt_y</p:attrName>
                                        </p:attrNameLst>
                                      </p:cBhvr>
                                      <p:tavLst>
                                        <p:tav tm="0" fmla="#ppt_y-sin(pi*$)/9">
                                          <p:val>
                                            <p:fltVal val="0"/>
                                          </p:val>
                                        </p:tav>
                                        <p:tav tm="100000">
                                          <p:val>
                                            <p:fltVal val="1"/>
                                          </p:val>
                                        </p:tav>
                                      </p:tavLst>
                                    </p:anim>
                                    <p:anim calcmode="lin" valueType="num">
                                      <p:cBhvr>
                                        <p:cTn id="180" dur="332" tmFilter="0, 0; 0.125,0.2665; 0.25,0.4; 0.375,0.465; 0.5,0.5;  0.625,0.535; 0.75,0.6; 0.875,0.7335; 1,1">
                                          <p:stCondLst>
                                            <p:cond delay="1324"/>
                                          </p:stCondLst>
                                        </p:cTn>
                                        <p:tgtEl>
                                          <p:spTgt spid="2">
                                            <p:txEl>
                                              <p:pRg st="9" end="9"/>
                                            </p:txEl>
                                          </p:spTgt>
                                        </p:tgtEl>
                                        <p:attrNameLst>
                                          <p:attrName>ppt_y</p:attrName>
                                        </p:attrNameLst>
                                      </p:cBhvr>
                                      <p:tavLst>
                                        <p:tav tm="0" fmla="#ppt_y-sin(pi*$)/27">
                                          <p:val>
                                            <p:fltVal val="0"/>
                                          </p:val>
                                        </p:tav>
                                        <p:tav tm="100000">
                                          <p:val>
                                            <p:fltVal val="1"/>
                                          </p:val>
                                        </p:tav>
                                      </p:tavLst>
                                    </p:anim>
                                    <p:anim calcmode="lin" valueType="num">
                                      <p:cBhvr>
                                        <p:cTn id="181" dur="164" tmFilter="0, 0; 0.125,0.2665; 0.25,0.4; 0.375,0.465; 0.5,0.5;  0.625,0.535; 0.75,0.6; 0.875,0.7335; 1,1">
                                          <p:stCondLst>
                                            <p:cond delay="1656"/>
                                          </p:stCondLst>
                                        </p:cTn>
                                        <p:tgtEl>
                                          <p:spTgt spid="2">
                                            <p:txEl>
                                              <p:pRg st="9" end="9"/>
                                            </p:txEl>
                                          </p:spTgt>
                                        </p:tgtEl>
                                        <p:attrNameLst>
                                          <p:attrName>ppt_y</p:attrName>
                                        </p:attrNameLst>
                                      </p:cBhvr>
                                      <p:tavLst>
                                        <p:tav tm="0" fmla="#ppt_y-sin(pi*$)/81">
                                          <p:val>
                                            <p:fltVal val="0"/>
                                          </p:val>
                                        </p:tav>
                                        <p:tav tm="100000">
                                          <p:val>
                                            <p:fltVal val="1"/>
                                          </p:val>
                                        </p:tav>
                                      </p:tavLst>
                                    </p:anim>
                                    <p:animScale>
                                      <p:cBhvr>
                                        <p:cTn id="182" dur="26">
                                          <p:stCondLst>
                                            <p:cond delay="650"/>
                                          </p:stCondLst>
                                        </p:cTn>
                                        <p:tgtEl>
                                          <p:spTgt spid="2">
                                            <p:txEl>
                                              <p:pRg st="9" end="9"/>
                                            </p:txEl>
                                          </p:spTgt>
                                        </p:tgtEl>
                                      </p:cBhvr>
                                      <p:to x="100000" y="60000"/>
                                    </p:animScale>
                                    <p:animScale>
                                      <p:cBhvr>
                                        <p:cTn id="183" dur="166" decel="50000">
                                          <p:stCondLst>
                                            <p:cond delay="676"/>
                                          </p:stCondLst>
                                        </p:cTn>
                                        <p:tgtEl>
                                          <p:spTgt spid="2">
                                            <p:txEl>
                                              <p:pRg st="9" end="9"/>
                                            </p:txEl>
                                          </p:spTgt>
                                        </p:tgtEl>
                                      </p:cBhvr>
                                      <p:to x="100000" y="100000"/>
                                    </p:animScale>
                                    <p:animScale>
                                      <p:cBhvr>
                                        <p:cTn id="184" dur="26">
                                          <p:stCondLst>
                                            <p:cond delay="1312"/>
                                          </p:stCondLst>
                                        </p:cTn>
                                        <p:tgtEl>
                                          <p:spTgt spid="2">
                                            <p:txEl>
                                              <p:pRg st="9" end="9"/>
                                            </p:txEl>
                                          </p:spTgt>
                                        </p:tgtEl>
                                      </p:cBhvr>
                                      <p:to x="100000" y="80000"/>
                                    </p:animScale>
                                    <p:animScale>
                                      <p:cBhvr>
                                        <p:cTn id="185" dur="166" decel="50000">
                                          <p:stCondLst>
                                            <p:cond delay="1338"/>
                                          </p:stCondLst>
                                        </p:cTn>
                                        <p:tgtEl>
                                          <p:spTgt spid="2">
                                            <p:txEl>
                                              <p:pRg st="9" end="9"/>
                                            </p:txEl>
                                          </p:spTgt>
                                        </p:tgtEl>
                                      </p:cBhvr>
                                      <p:to x="100000" y="100000"/>
                                    </p:animScale>
                                    <p:animScale>
                                      <p:cBhvr>
                                        <p:cTn id="186" dur="26">
                                          <p:stCondLst>
                                            <p:cond delay="1642"/>
                                          </p:stCondLst>
                                        </p:cTn>
                                        <p:tgtEl>
                                          <p:spTgt spid="2">
                                            <p:txEl>
                                              <p:pRg st="9" end="9"/>
                                            </p:txEl>
                                          </p:spTgt>
                                        </p:tgtEl>
                                      </p:cBhvr>
                                      <p:to x="100000" y="90000"/>
                                    </p:animScale>
                                    <p:animScale>
                                      <p:cBhvr>
                                        <p:cTn id="187" dur="166" decel="50000">
                                          <p:stCondLst>
                                            <p:cond delay="1668"/>
                                          </p:stCondLst>
                                        </p:cTn>
                                        <p:tgtEl>
                                          <p:spTgt spid="2">
                                            <p:txEl>
                                              <p:pRg st="9" end="9"/>
                                            </p:txEl>
                                          </p:spTgt>
                                        </p:tgtEl>
                                      </p:cBhvr>
                                      <p:to x="100000" y="100000"/>
                                    </p:animScale>
                                    <p:animScale>
                                      <p:cBhvr>
                                        <p:cTn id="188" dur="26">
                                          <p:stCondLst>
                                            <p:cond delay="1808"/>
                                          </p:stCondLst>
                                        </p:cTn>
                                        <p:tgtEl>
                                          <p:spTgt spid="2">
                                            <p:txEl>
                                              <p:pRg st="9" end="9"/>
                                            </p:txEl>
                                          </p:spTgt>
                                        </p:tgtEl>
                                      </p:cBhvr>
                                      <p:to x="100000" y="95000"/>
                                    </p:animScale>
                                    <p:animScale>
                                      <p:cBhvr>
                                        <p:cTn id="189" dur="166" decel="50000">
                                          <p:stCondLst>
                                            <p:cond delay="1834"/>
                                          </p:stCondLst>
                                        </p:cTn>
                                        <p:tgtEl>
                                          <p:spTgt spid="2">
                                            <p:txEl>
                                              <p:pRg st="9" end="9"/>
                                            </p:txEl>
                                          </p:spTgt>
                                        </p:tgtEl>
                                      </p:cBhvr>
                                      <p:to x="100000" y="100000"/>
                                    </p:animScale>
                                  </p:childTnLst>
                                </p:cTn>
                              </p:par>
                            </p:childTnLst>
                          </p:cTn>
                        </p:par>
                      </p:childTnLst>
                    </p:cTn>
                  </p:par>
                  <p:par>
                    <p:cTn id="190" fill="hold">
                      <p:stCondLst>
                        <p:cond delay="indefinite"/>
                      </p:stCondLst>
                      <p:childTnLst>
                        <p:par>
                          <p:cTn id="191" fill="hold">
                            <p:stCondLst>
                              <p:cond delay="0"/>
                            </p:stCondLst>
                            <p:childTnLst>
                              <p:par>
                                <p:cTn id="192" presetID="26" presetClass="entr" presetSubtype="0" fill="hold" grpId="0" nodeType="clickEffect">
                                  <p:stCondLst>
                                    <p:cond delay="0"/>
                                  </p:stCondLst>
                                  <p:childTnLst>
                                    <p:set>
                                      <p:cBhvr>
                                        <p:cTn id="193" dur="1" fill="hold">
                                          <p:stCondLst>
                                            <p:cond delay="0"/>
                                          </p:stCondLst>
                                        </p:cTn>
                                        <p:tgtEl>
                                          <p:spTgt spid="2">
                                            <p:txEl>
                                              <p:pRg st="10" end="10"/>
                                            </p:txEl>
                                          </p:spTgt>
                                        </p:tgtEl>
                                        <p:attrNameLst>
                                          <p:attrName>style.visibility</p:attrName>
                                        </p:attrNameLst>
                                      </p:cBhvr>
                                      <p:to>
                                        <p:strVal val="visible"/>
                                      </p:to>
                                    </p:set>
                                    <p:animEffect transition="in" filter="wipe(down)">
                                      <p:cBhvr>
                                        <p:cTn id="194" dur="580">
                                          <p:stCondLst>
                                            <p:cond delay="0"/>
                                          </p:stCondLst>
                                        </p:cTn>
                                        <p:tgtEl>
                                          <p:spTgt spid="2">
                                            <p:txEl>
                                              <p:pRg st="10" end="10"/>
                                            </p:txEl>
                                          </p:spTgt>
                                        </p:tgtEl>
                                      </p:cBhvr>
                                    </p:animEffect>
                                    <p:anim calcmode="lin" valueType="num">
                                      <p:cBhvr>
                                        <p:cTn id="195" dur="1822" tmFilter="0,0; 0.14,0.36; 0.43,0.73; 0.71,0.91; 1.0,1.0">
                                          <p:stCondLst>
                                            <p:cond delay="0"/>
                                          </p:stCondLst>
                                        </p:cTn>
                                        <p:tgtEl>
                                          <p:spTgt spid="2">
                                            <p:txEl>
                                              <p:pRg st="10" end="10"/>
                                            </p:txEl>
                                          </p:spTgt>
                                        </p:tgtEl>
                                        <p:attrNameLst>
                                          <p:attrName>ppt_x</p:attrName>
                                        </p:attrNameLst>
                                      </p:cBhvr>
                                      <p:tavLst>
                                        <p:tav tm="0">
                                          <p:val>
                                            <p:strVal val="#ppt_x-0.25"/>
                                          </p:val>
                                        </p:tav>
                                        <p:tav tm="100000">
                                          <p:val>
                                            <p:strVal val="#ppt_x"/>
                                          </p:val>
                                        </p:tav>
                                      </p:tavLst>
                                    </p:anim>
                                    <p:anim calcmode="lin" valueType="num">
                                      <p:cBhvr>
                                        <p:cTn id="196" dur="664" tmFilter="0.0,0.0; 0.25,0.07; 0.50,0.2; 0.75,0.467; 1.0,1.0">
                                          <p:stCondLst>
                                            <p:cond delay="0"/>
                                          </p:stCondLst>
                                        </p:cTn>
                                        <p:tgtEl>
                                          <p:spTgt spid="2">
                                            <p:txEl>
                                              <p:pRg st="10" end="10"/>
                                            </p:txEl>
                                          </p:spTgt>
                                        </p:tgtEl>
                                        <p:attrNameLst>
                                          <p:attrName>ppt_y</p:attrName>
                                        </p:attrNameLst>
                                      </p:cBhvr>
                                      <p:tavLst>
                                        <p:tav tm="0" fmla="#ppt_y-sin(pi*$)/3">
                                          <p:val>
                                            <p:fltVal val="0.5"/>
                                          </p:val>
                                        </p:tav>
                                        <p:tav tm="100000">
                                          <p:val>
                                            <p:fltVal val="1"/>
                                          </p:val>
                                        </p:tav>
                                      </p:tavLst>
                                    </p:anim>
                                    <p:anim calcmode="lin" valueType="num">
                                      <p:cBhvr>
                                        <p:cTn id="197" dur="664" tmFilter="0, 0; 0.125,0.2665; 0.25,0.4; 0.375,0.465; 0.5,0.5;  0.625,0.535; 0.75,0.6; 0.875,0.7335; 1,1">
                                          <p:stCondLst>
                                            <p:cond delay="664"/>
                                          </p:stCondLst>
                                        </p:cTn>
                                        <p:tgtEl>
                                          <p:spTgt spid="2">
                                            <p:txEl>
                                              <p:pRg st="10" end="10"/>
                                            </p:txEl>
                                          </p:spTgt>
                                        </p:tgtEl>
                                        <p:attrNameLst>
                                          <p:attrName>ppt_y</p:attrName>
                                        </p:attrNameLst>
                                      </p:cBhvr>
                                      <p:tavLst>
                                        <p:tav tm="0" fmla="#ppt_y-sin(pi*$)/9">
                                          <p:val>
                                            <p:fltVal val="0"/>
                                          </p:val>
                                        </p:tav>
                                        <p:tav tm="100000">
                                          <p:val>
                                            <p:fltVal val="1"/>
                                          </p:val>
                                        </p:tav>
                                      </p:tavLst>
                                    </p:anim>
                                    <p:anim calcmode="lin" valueType="num">
                                      <p:cBhvr>
                                        <p:cTn id="198" dur="332" tmFilter="0, 0; 0.125,0.2665; 0.25,0.4; 0.375,0.465; 0.5,0.5;  0.625,0.535; 0.75,0.6; 0.875,0.7335; 1,1">
                                          <p:stCondLst>
                                            <p:cond delay="1324"/>
                                          </p:stCondLst>
                                        </p:cTn>
                                        <p:tgtEl>
                                          <p:spTgt spid="2">
                                            <p:txEl>
                                              <p:pRg st="10" end="10"/>
                                            </p:txEl>
                                          </p:spTgt>
                                        </p:tgtEl>
                                        <p:attrNameLst>
                                          <p:attrName>ppt_y</p:attrName>
                                        </p:attrNameLst>
                                      </p:cBhvr>
                                      <p:tavLst>
                                        <p:tav tm="0" fmla="#ppt_y-sin(pi*$)/27">
                                          <p:val>
                                            <p:fltVal val="0"/>
                                          </p:val>
                                        </p:tav>
                                        <p:tav tm="100000">
                                          <p:val>
                                            <p:fltVal val="1"/>
                                          </p:val>
                                        </p:tav>
                                      </p:tavLst>
                                    </p:anim>
                                    <p:anim calcmode="lin" valueType="num">
                                      <p:cBhvr>
                                        <p:cTn id="199" dur="164" tmFilter="0, 0; 0.125,0.2665; 0.25,0.4; 0.375,0.465; 0.5,0.5;  0.625,0.535; 0.75,0.6; 0.875,0.7335; 1,1">
                                          <p:stCondLst>
                                            <p:cond delay="1656"/>
                                          </p:stCondLst>
                                        </p:cTn>
                                        <p:tgtEl>
                                          <p:spTgt spid="2">
                                            <p:txEl>
                                              <p:pRg st="10" end="10"/>
                                            </p:txEl>
                                          </p:spTgt>
                                        </p:tgtEl>
                                        <p:attrNameLst>
                                          <p:attrName>ppt_y</p:attrName>
                                        </p:attrNameLst>
                                      </p:cBhvr>
                                      <p:tavLst>
                                        <p:tav tm="0" fmla="#ppt_y-sin(pi*$)/81">
                                          <p:val>
                                            <p:fltVal val="0"/>
                                          </p:val>
                                        </p:tav>
                                        <p:tav tm="100000">
                                          <p:val>
                                            <p:fltVal val="1"/>
                                          </p:val>
                                        </p:tav>
                                      </p:tavLst>
                                    </p:anim>
                                    <p:animScale>
                                      <p:cBhvr>
                                        <p:cTn id="200" dur="26">
                                          <p:stCondLst>
                                            <p:cond delay="650"/>
                                          </p:stCondLst>
                                        </p:cTn>
                                        <p:tgtEl>
                                          <p:spTgt spid="2">
                                            <p:txEl>
                                              <p:pRg st="10" end="10"/>
                                            </p:txEl>
                                          </p:spTgt>
                                        </p:tgtEl>
                                      </p:cBhvr>
                                      <p:to x="100000" y="60000"/>
                                    </p:animScale>
                                    <p:animScale>
                                      <p:cBhvr>
                                        <p:cTn id="201" dur="166" decel="50000">
                                          <p:stCondLst>
                                            <p:cond delay="676"/>
                                          </p:stCondLst>
                                        </p:cTn>
                                        <p:tgtEl>
                                          <p:spTgt spid="2">
                                            <p:txEl>
                                              <p:pRg st="10" end="10"/>
                                            </p:txEl>
                                          </p:spTgt>
                                        </p:tgtEl>
                                      </p:cBhvr>
                                      <p:to x="100000" y="100000"/>
                                    </p:animScale>
                                    <p:animScale>
                                      <p:cBhvr>
                                        <p:cTn id="202" dur="26">
                                          <p:stCondLst>
                                            <p:cond delay="1312"/>
                                          </p:stCondLst>
                                        </p:cTn>
                                        <p:tgtEl>
                                          <p:spTgt spid="2">
                                            <p:txEl>
                                              <p:pRg st="10" end="10"/>
                                            </p:txEl>
                                          </p:spTgt>
                                        </p:tgtEl>
                                      </p:cBhvr>
                                      <p:to x="100000" y="80000"/>
                                    </p:animScale>
                                    <p:animScale>
                                      <p:cBhvr>
                                        <p:cTn id="203" dur="166" decel="50000">
                                          <p:stCondLst>
                                            <p:cond delay="1338"/>
                                          </p:stCondLst>
                                        </p:cTn>
                                        <p:tgtEl>
                                          <p:spTgt spid="2">
                                            <p:txEl>
                                              <p:pRg st="10" end="10"/>
                                            </p:txEl>
                                          </p:spTgt>
                                        </p:tgtEl>
                                      </p:cBhvr>
                                      <p:to x="100000" y="100000"/>
                                    </p:animScale>
                                    <p:animScale>
                                      <p:cBhvr>
                                        <p:cTn id="204" dur="26">
                                          <p:stCondLst>
                                            <p:cond delay="1642"/>
                                          </p:stCondLst>
                                        </p:cTn>
                                        <p:tgtEl>
                                          <p:spTgt spid="2">
                                            <p:txEl>
                                              <p:pRg st="10" end="10"/>
                                            </p:txEl>
                                          </p:spTgt>
                                        </p:tgtEl>
                                      </p:cBhvr>
                                      <p:to x="100000" y="90000"/>
                                    </p:animScale>
                                    <p:animScale>
                                      <p:cBhvr>
                                        <p:cTn id="205" dur="166" decel="50000">
                                          <p:stCondLst>
                                            <p:cond delay="1668"/>
                                          </p:stCondLst>
                                        </p:cTn>
                                        <p:tgtEl>
                                          <p:spTgt spid="2">
                                            <p:txEl>
                                              <p:pRg st="10" end="10"/>
                                            </p:txEl>
                                          </p:spTgt>
                                        </p:tgtEl>
                                      </p:cBhvr>
                                      <p:to x="100000" y="100000"/>
                                    </p:animScale>
                                    <p:animScale>
                                      <p:cBhvr>
                                        <p:cTn id="206" dur="26">
                                          <p:stCondLst>
                                            <p:cond delay="1808"/>
                                          </p:stCondLst>
                                        </p:cTn>
                                        <p:tgtEl>
                                          <p:spTgt spid="2">
                                            <p:txEl>
                                              <p:pRg st="10" end="10"/>
                                            </p:txEl>
                                          </p:spTgt>
                                        </p:tgtEl>
                                      </p:cBhvr>
                                      <p:to x="100000" y="95000"/>
                                    </p:animScale>
                                    <p:animScale>
                                      <p:cBhvr>
                                        <p:cTn id="207" dur="166" decel="50000">
                                          <p:stCondLst>
                                            <p:cond delay="1834"/>
                                          </p:stCondLst>
                                        </p:cTn>
                                        <p:tgtEl>
                                          <p:spTgt spid="2">
                                            <p:txEl>
                                              <p:pRg st="10" end="10"/>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err="1"/>
              <a:t>التعوذات</a:t>
            </a:r>
            <a:r>
              <a:rPr lang="en-US" dirty="0"/>
              <a:t/>
            </a:r>
            <a:br>
              <a:rPr lang="en-US" dirty="0"/>
            </a:br>
            <a:endParaRPr lang="ar-YE" dirty="0"/>
          </a:p>
        </p:txBody>
      </p:sp>
      <p:sp>
        <p:nvSpPr>
          <p:cNvPr id="3" name="عنصر نائب للمحتوى 2"/>
          <p:cNvSpPr>
            <a:spLocks noGrp="1"/>
          </p:cNvSpPr>
          <p:nvPr>
            <p:ph sz="quarter" idx="13"/>
          </p:nvPr>
        </p:nvSpPr>
        <p:spPr/>
        <p:txBody>
          <a:bodyPr>
            <a:normAutofit fontScale="55000" lnSpcReduction="20000"/>
          </a:bodyPr>
          <a:lstStyle/>
          <a:p>
            <a:pPr lvl="0"/>
            <a:r>
              <a:rPr lang="ar-SA" dirty="0"/>
              <a:t>(أسال الله العظيم رب العرش العظيم أن يشفيك). 7 مرات.</a:t>
            </a:r>
            <a:endParaRPr lang="en-US" dirty="0"/>
          </a:p>
          <a:p>
            <a:pPr lvl="0"/>
            <a:r>
              <a:rPr lang="ar-SA" dirty="0"/>
              <a:t>يضع المريض يده على الذي يؤلمه من جسده ويقول: (بسم الله) 3 مرات، ويقول: (أعوذ بالله، بعزة الله وقدرته من شر ما أجد وأحاذر ) 7 مرات.</a:t>
            </a:r>
            <a:endParaRPr lang="en-US" dirty="0"/>
          </a:p>
          <a:p>
            <a:pPr lvl="0"/>
            <a:r>
              <a:rPr lang="ar-SA" dirty="0"/>
              <a:t>(أعوذ بالله الواحد الأحد الفرد الصمد الذي لم يلد ولم يولد ولم يكن له كفوا أحد من شر ما أجد وأحاذر). 3 مرات.</a:t>
            </a:r>
            <a:endParaRPr lang="en-US" dirty="0"/>
          </a:p>
          <a:p>
            <a:pPr lvl="0"/>
            <a:r>
              <a:rPr lang="ar-SA" dirty="0"/>
              <a:t>(أعوذ بكلمات الله التامات من كيد الكائدين والكائدات ومن مكر الماكرين والماكرات ومن نفث </a:t>
            </a:r>
            <a:r>
              <a:rPr lang="ar-SA" dirty="0" err="1"/>
              <a:t>النافثين</a:t>
            </a:r>
            <a:r>
              <a:rPr lang="ar-SA" dirty="0"/>
              <a:t> </a:t>
            </a:r>
            <a:r>
              <a:rPr lang="ar-SA" dirty="0" err="1"/>
              <a:t>والنافثات</a:t>
            </a:r>
            <a:r>
              <a:rPr lang="ar-SA" dirty="0"/>
              <a:t> والساحرين والساحرات والعائنين </a:t>
            </a:r>
            <a:r>
              <a:rPr lang="ar-SA" dirty="0" err="1"/>
              <a:t>والعائنات</a:t>
            </a:r>
            <a:r>
              <a:rPr lang="ar-SA" dirty="0"/>
              <a:t> والعاقدين </a:t>
            </a:r>
            <a:r>
              <a:rPr lang="ar-SA" dirty="0" err="1"/>
              <a:t>والعاقدات</a:t>
            </a:r>
            <a:r>
              <a:rPr lang="ar-SA" dirty="0"/>
              <a:t> والرابطين والرابطات والحاسدين والحاسدات والحاقدين والحاقدات والناظرين </a:t>
            </a:r>
            <a:r>
              <a:rPr lang="ar-SA" dirty="0" err="1"/>
              <a:t>والناظرات</a:t>
            </a:r>
            <a:r>
              <a:rPr lang="ar-SA" dirty="0"/>
              <a:t> والعاشقين والعاشقات واللابسين واللابسات من الجان والمؤذين والمؤذيات يا ذا الجلال والإكرام). 3 مرات.</a:t>
            </a:r>
            <a:endParaRPr lang="en-US" dirty="0"/>
          </a:p>
          <a:p>
            <a:pPr lvl="0"/>
            <a:r>
              <a:rPr lang="ar-SA" dirty="0"/>
              <a:t>(أعوذ بكلمات الله التامات من شر كل عين حاقدة ومن شر كل عين حاسدة ومن شر كل عين مؤذية ومن شر كل عين متسلطة ومن شر كل عين متجددة ومن شر كل عين عاشقة ومن شر كل عين مفرقة يا ذا الجلال والإكرام). 3 مرات.</a:t>
            </a:r>
            <a:endParaRPr lang="en-US" dirty="0"/>
          </a:p>
          <a:p>
            <a:endParaRPr lang="ar-YE" dirty="0"/>
          </a:p>
        </p:txBody>
      </p:sp>
      <p:sp>
        <p:nvSpPr>
          <p:cNvPr id="4" name="عنصر نائب للمحتوى 3"/>
          <p:cNvSpPr>
            <a:spLocks noGrp="1"/>
          </p:cNvSpPr>
          <p:nvPr>
            <p:ph sz="quarter" idx="14"/>
          </p:nvPr>
        </p:nvSpPr>
        <p:spPr/>
        <p:txBody>
          <a:bodyPr>
            <a:normAutofit fontScale="62500" lnSpcReduction="20000"/>
          </a:bodyPr>
          <a:lstStyle/>
          <a:p>
            <a:pPr lvl="0"/>
            <a:r>
              <a:rPr lang="ar-SA" dirty="0"/>
              <a:t>(أعوذ بكلمات الله التامة من شر ما خلق). 3 مرات، وعند القراءة على إنسان تقول: (أعيذك...).</a:t>
            </a:r>
            <a:endParaRPr lang="en-US" dirty="0"/>
          </a:p>
          <a:p>
            <a:pPr lvl="0"/>
            <a:r>
              <a:rPr lang="ar-SA" dirty="0"/>
              <a:t>(أعوذ بكلمات الله التامة من كل شيطان وهامة ، ومن كل عين لامة). 3مرات.</a:t>
            </a:r>
            <a:endParaRPr lang="en-US" dirty="0"/>
          </a:p>
          <a:p>
            <a:pPr lvl="0"/>
            <a:r>
              <a:rPr lang="ar-SA" dirty="0"/>
              <a:t>(أعوذ بكلمات الله التامة التي لا يجاوزهن بر ولا فاجر من شر ما خلق وبرأ وذرأ ومن شر ما ينزل من السماء ، ومن شر ما يعرج فيها ، ومن شر ما ذرأ في الأرض ، ومن شر ما يخرج منها ، ومن شر فتن الليل والنهار ، ومن شر كل طارق إلا طارقاً يطرق بخير يا رحمن). 3 مرات.</a:t>
            </a:r>
            <a:endParaRPr lang="en-US" dirty="0"/>
          </a:p>
          <a:p>
            <a:pPr lvl="0"/>
            <a:r>
              <a:rPr lang="ar-SA" dirty="0"/>
              <a:t>(أعوذ بكلمات الله التامة من غضبه وعقابه ، ومن شر عباده ومن شر همزات الشياطين وأن يحضرون). 3 مرات.</a:t>
            </a:r>
            <a:endParaRPr lang="en-US" dirty="0"/>
          </a:p>
          <a:p>
            <a:pPr lvl="0"/>
            <a:r>
              <a:rPr lang="ar-SA" dirty="0"/>
              <a:t>( اللهم رب السماوات السبع ورب العرش العظيم، ربنا ورب كل شيءٍ، فالق الحبَّ والنوى، ومنزل التوراة والإِنجيل والقرآن، أعوذ بك من شرِّ كلِّ شيءٍ أنت آخذٌ بناصيته، أنت الأول فليس قبلك شيءٌ، وأنت الآخر فليس بعدك شيءٌ، وأنت الظاهر فليس فوقك شيءٌ، وأنت الباطن فليس دونك شيءٌ).</a:t>
            </a:r>
            <a:endParaRPr lang="en-US" dirty="0"/>
          </a:p>
          <a:p>
            <a:endParaRPr lang="ar-YE" dirty="0"/>
          </a:p>
        </p:txBody>
      </p:sp>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1633861906"/>
      </p:ext>
    </p:extLst>
  </p:cSld>
  <p:clrMapOvr>
    <a:masterClrMapping/>
  </p:clrMapOvr>
  <mc:AlternateContent xmlns:mc="http://schemas.openxmlformats.org/markup-compatibility/2006" xmlns:p14="http://schemas.microsoft.com/office/powerpoint/2010/main">
    <mc:Choice Requires="p14">
      <p:transition spd="slow" p14:dur="2000" advTm="22220"/>
    </mc:Choice>
    <mc:Fallback xmlns="">
      <p:transition spd="slow" advTm="2222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0" end="0"/>
                                            </p:txEl>
                                          </p:spTgt>
                                        </p:tgtEl>
                                        <p:attrNameLst>
                                          <p:attrName>style.visibility</p:attrName>
                                        </p:attrNameLst>
                                      </p:cBhvr>
                                      <p:to>
                                        <p:strVal val="visible"/>
                                      </p:to>
                                    </p:set>
                                    <p:animEffect transition="in" filter="fade">
                                      <p:cBhvr>
                                        <p:cTn id="42" dur="5000"/>
                                        <p:tgtEl>
                                          <p:spTgt spid="3">
                                            <p:txEl>
                                              <p:pRg st="0" end="0"/>
                                            </p:txEl>
                                          </p:spTgt>
                                        </p:tgtEl>
                                      </p:cBhvr>
                                    </p:animEffect>
                                    <p:anim calcmode="lin" valueType="num">
                                      <p:cBhvr>
                                        <p:cTn id="43" dur="5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44" dur="5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1" end="1"/>
                                            </p:txEl>
                                          </p:spTgt>
                                        </p:tgtEl>
                                        <p:attrNameLst>
                                          <p:attrName>style.visibility</p:attrName>
                                        </p:attrNameLst>
                                      </p:cBhvr>
                                      <p:to>
                                        <p:strVal val="visible"/>
                                      </p:to>
                                    </p:set>
                                    <p:animEffect transition="in" filter="fade">
                                      <p:cBhvr>
                                        <p:cTn id="49" dur="5000"/>
                                        <p:tgtEl>
                                          <p:spTgt spid="3">
                                            <p:txEl>
                                              <p:pRg st="1" end="1"/>
                                            </p:txEl>
                                          </p:spTgt>
                                        </p:tgtEl>
                                      </p:cBhvr>
                                    </p:animEffect>
                                    <p:anim calcmode="lin" valueType="num">
                                      <p:cBhvr>
                                        <p:cTn id="50"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51" dur="5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2" end="2"/>
                                            </p:txEl>
                                          </p:spTgt>
                                        </p:tgtEl>
                                        <p:attrNameLst>
                                          <p:attrName>style.visibility</p:attrName>
                                        </p:attrNameLst>
                                      </p:cBhvr>
                                      <p:to>
                                        <p:strVal val="visible"/>
                                      </p:to>
                                    </p:set>
                                    <p:animEffect transition="in" filter="fade">
                                      <p:cBhvr>
                                        <p:cTn id="56" dur="5000"/>
                                        <p:tgtEl>
                                          <p:spTgt spid="3">
                                            <p:txEl>
                                              <p:pRg st="2" end="2"/>
                                            </p:txEl>
                                          </p:spTgt>
                                        </p:tgtEl>
                                      </p:cBhvr>
                                    </p:animEffect>
                                    <p:anim calcmode="lin" valueType="num">
                                      <p:cBhvr>
                                        <p:cTn id="57" dur="5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58" dur="5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3" end="3"/>
                                            </p:txEl>
                                          </p:spTgt>
                                        </p:tgtEl>
                                        <p:attrNameLst>
                                          <p:attrName>style.visibility</p:attrName>
                                        </p:attrNameLst>
                                      </p:cBhvr>
                                      <p:to>
                                        <p:strVal val="visible"/>
                                      </p:to>
                                    </p:set>
                                    <p:animEffect transition="in" filter="fade">
                                      <p:cBhvr>
                                        <p:cTn id="63" dur="5000"/>
                                        <p:tgtEl>
                                          <p:spTgt spid="3">
                                            <p:txEl>
                                              <p:pRg st="3" end="3"/>
                                            </p:txEl>
                                          </p:spTgt>
                                        </p:tgtEl>
                                      </p:cBhvr>
                                    </p:animEffect>
                                    <p:anim calcmode="lin" valueType="num">
                                      <p:cBhvr>
                                        <p:cTn id="64" dur="5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65" dur="5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4" end="4"/>
                                            </p:txEl>
                                          </p:spTgt>
                                        </p:tgtEl>
                                        <p:attrNameLst>
                                          <p:attrName>style.visibility</p:attrName>
                                        </p:attrNameLst>
                                      </p:cBhvr>
                                      <p:to>
                                        <p:strVal val="visible"/>
                                      </p:to>
                                    </p:set>
                                    <p:animEffect transition="in" filter="fade">
                                      <p:cBhvr>
                                        <p:cTn id="70" dur="5000"/>
                                        <p:tgtEl>
                                          <p:spTgt spid="3">
                                            <p:txEl>
                                              <p:pRg st="4" end="4"/>
                                            </p:txEl>
                                          </p:spTgt>
                                        </p:tgtEl>
                                      </p:cBhvr>
                                    </p:animEffect>
                                    <p:anim calcmode="lin" valueType="num">
                                      <p:cBhvr>
                                        <p:cTn id="71" dur="5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72" dur="5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t>التحصين ببسم الله</a:t>
            </a:r>
            <a:r>
              <a:rPr lang="en-US" dirty="0"/>
              <a:t/>
            </a:r>
            <a:br>
              <a:rPr lang="en-US" dirty="0"/>
            </a:br>
            <a:endParaRPr lang="ar-YE" dirty="0"/>
          </a:p>
        </p:txBody>
      </p:sp>
      <p:sp>
        <p:nvSpPr>
          <p:cNvPr id="3" name="عنصر نائب للمحتوى 2"/>
          <p:cNvSpPr>
            <a:spLocks noGrp="1"/>
          </p:cNvSpPr>
          <p:nvPr>
            <p:ph sz="quarter" idx="13"/>
          </p:nvPr>
        </p:nvSpPr>
        <p:spPr/>
        <p:txBody>
          <a:bodyPr>
            <a:normAutofit fontScale="70000" lnSpcReduction="20000"/>
          </a:bodyPr>
          <a:lstStyle/>
          <a:p>
            <a:pPr lvl="0"/>
            <a:r>
              <a:rPr lang="ar-SA" dirty="0"/>
              <a:t>بسم الله أرقيك من كل شيء يؤذيك ، ومن شر كل نفس أو عين حاسد الله يشفيك،  بسم الله أرقيك ). 3 مرات.</a:t>
            </a:r>
            <a:endParaRPr lang="en-US" dirty="0"/>
          </a:p>
          <a:p>
            <a:pPr lvl="0"/>
            <a:r>
              <a:rPr lang="ar-SA" dirty="0"/>
              <a:t>( بسم الله يبريك ومن كل داء يشفيك ومن شر حاسد إذا حاسد ومن شر كل ذي عين ). 3 مرات.</a:t>
            </a:r>
            <a:endParaRPr lang="en-US" dirty="0"/>
          </a:p>
          <a:p>
            <a:pPr lvl="0"/>
            <a:r>
              <a:rPr lang="ar-SA" dirty="0"/>
              <a:t>( بسم الله أرقيك من كل شيء يؤذيك، ومن شر حاسد ومن كل ذي عين الله يشفيك ).</a:t>
            </a:r>
            <a:endParaRPr lang="en-US" dirty="0"/>
          </a:p>
          <a:p>
            <a:pPr lvl="0"/>
            <a:r>
              <a:rPr lang="ar-SA" dirty="0"/>
              <a:t>( بسم الله أوله وآخره ). مع أخذ نفس عميق (شهيق وزفير من الأنف) 7 مرات.</a:t>
            </a:r>
            <a:endParaRPr lang="en-US" dirty="0"/>
          </a:p>
          <a:p>
            <a:pPr lvl="0"/>
            <a:r>
              <a:rPr lang="ar-SA" dirty="0"/>
              <a:t>( بسم الله على كل خلية في جسدي ). مع أخذ نفس عميق (شهيق وزفير من الأنف) 7 مرات.</a:t>
            </a:r>
            <a:endParaRPr lang="en-US" dirty="0"/>
          </a:p>
          <a:p>
            <a:pPr lvl="0"/>
            <a:r>
              <a:rPr lang="ar-SA" dirty="0"/>
              <a:t>( اللهم رب الناس ، اذهب الباس ، واشف وأنت الشافي ، لا شفاء إلا شفاؤك ، شفاء لا يغادر سقما)</a:t>
            </a:r>
            <a:r>
              <a:rPr lang="en-US" dirty="0"/>
              <a:t> .</a:t>
            </a:r>
            <a:r>
              <a:rPr lang="ar-SA" dirty="0"/>
              <a:t>3 مرات.</a:t>
            </a:r>
            <a:endParaRPr lang="en-US" dirty="0"/>
          </a:p>
          <a:p>
            <a:endParaRPr lang="ar-YE" dirty="0"/>
          </a:p>
        </p:txBody>
      </p:sp>
      <p:sp>
        <p:nvSpPr>
          <p:cNvPr id="4" name="عنصر نائب للمحتوى 3"/>
          <p:cNvSpPr>
            <a:spLocks noGrp="1"/>
          </p:cNvSpPr>
          <p:nvPr>
            <p:ph sz="quarter" idx="14"/>
          </p:nvPr>
        </p:nvSpPr>
        <p:spPr/>
        <p:txBody>
          <a:bodyPr>
            <a:normAutofit fontScale="55000" lnSpcReduction="20000"/>
          </a:bodyPr>
          <a:lstStyle/>
          <a:p>
            <a:pPr lvl="0"/>
            <a:r>
              <a:rPr lang="ar-SA" dirty="0"/>
              <a:t>(بسم الله الذي لا يضر مع اسمه شيء في الأرض و لا في السماء و هو السميع العليم). 3 مرات.</a:t>
            </a:r>
            <a:endParaRPr lang="en-US" dirty="0"/>
          </a:p>
          <a:p>
            <a:pPr lvl="0"/>
            <a:r>
              <a:rPr lang="ar-SA" dirty="0"/>
              <a:t>( بسم الله الشافي بسم الله الكافي بسم الله المعافي ). 3 مرات.</a:t>
            </a:r>
            <a:endParaRPr lang="en-US" dirty="0"/>
          </a:p>
          <a:p>
            <a:pPr lvl="0"/>
            <a:r>
              <a:rPr lang="ar-SA" dirty="0"/>
              <a:t>( بسم الله خير الأسماء في الأرض وفي السماء ). 3 مرات.</a:t>
            </a:r>
            <a:endParaRPr lang="en-US" dirty="0"/>
          </a:p>
          <a:p>
            <a:pPr lvl="0"/>
            <a:r>
              <a:rPr lang="ar-SA" dirty="0"/>
              <a:t>بسم الله على سمعي، بسم الله على بصري، بسم الله على كل خلية في بدني، بسم الله على كل مفصل في جسدي، بسم الله على كل قطرة دم في جسدي ). 3 مرات.</a:t>
            </a:r>
            <a:endParaRPr lang="en-US" dirty="0"/>
          </a:p>
          <a:p>
            <a:pPr lvl="0"/>
            <a:r>
              <a:rPr lang="ar-SA" dirty="0"/>
              <a:t>بسم الله الرحمن الرحيم، بسم الله النافع، بسم الله الخالق، بسم الله الجبار، بسم الله الذي لا يعجزه شيء في الأرض ولا في السماء، بسم الله المنتقم، بسم الله هازم الأحزاب، بسم الله ولي المتقين وناصر الموحدين، بسم الله الذي هو كل يوم في شأن، بسم الله الذي هو على كل شيء قدير، بسم الله على كل ألم، بسم الله ذو البطش الشديد، بسم الله القوي المتين، بسم الله العظيم، بسم الله الكبير المتعال، بسم الله اللطيف، بسم الله الغفور، بسم الله الشكور، بسم الله الصبور، بسم الله بسم الله بسم الله والله أكبر، بسم الله ولا إله إلا الله الواحد الأحد الفرد الصمد الذي لم يلد ولم يولد ولم يكن له كفوا أحد. يا شافي يا كافي يا معافي يا رحيم يا رحمن الدنيا ولآخرة ). 3 مرات. </a:t>
            </a:r>
            <a:endParaRPr lang="en-US" dirty="0"/>
          </a:p>
          <a:p>
            <a:endParaRPr lang="ar-YE" dirty="0"/>
          </a:p>
        </p:txBody>
      </p:sp>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2565797408"/>
      </p:ext>
    </p:extLst>
  </p:cSld>
  <p:clrMapOvr>
    <a:masterClrMapping/>
  </p:clrMapOvr>
  <mc:AlternateContent xmlns:mc="http://schemas.openxmlformats.org/markup-compatibility/2006" xmlns:p14="http://schemas.microsoft.com/office/powerpoint/2010/main">
    <mc:Choice Requires="p14">
      <p:transition spd="slow" p14:dur="2000" advTm="28878"/>
    </mc:Choice>
    <mc:Fallback xmlns="">
      <p:transition spd="slow" advTm="2887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anim calcmode="lin" valueType="num">
                                      <p:cBhvr>
                                        <p:cTn id="8" dur="2000" fill="hold"/>
                                        <p:tgtEl>
                                          <p:spTgt spid="4">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2000"/>
                                        <p:tgtEl>
                                          <p:spTgt spid="4">
                                            <p:txEl>
                                              <p:pRg st="1" end="1"/>
                                            </p:txEl>
                                          </p:spTgt>
                                        </p:tgtEl>
                                      </p:cBhvr>
                                    </p:animEffect>
                                    <p:anim calcmode="lin" valueType="num">
                                      <p:cBhvr>
                                        <p:cTn id="15" dur="2000" fill="hold"/>
                                        <p:tgtEl>
                                          <p:spTgt spid="4">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4">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2000"/>
                                        <p:tgtEl>
                                          <p:spTgt spid="4">
                                            <p:txEl>
                                              <p:pRg st="2" end="2"/>
                                            </p:txEl>
                                          </p:spTgt>
                                        </p:tgtEl>
                                      </p:cBhvr>
                                    </p:animEffect>
                                    <p:anim calcmode="lin" valueType="num">
                                      <p:cBhvr>
                                        <p:cTn id="22" dur="2000" fill="hold"/>
                                        <p:tgtEl>
                                          <p:spTgt spid="4">
                                            <p:txEl>
                                              <p:pRg st="2" end="2"/>
                                            </p:txEl>
                                          </p:spTgt>
                                        </p:tgtEl>
                                        <p:attrNameLst>
                                          <p:attrName>ppt_w</p:attrName>
                                        </p:attrNameLst>
                                      </p:cBhvr>
                                      <p:tavLst>
                                        <p:tav tm="0" fmla="#ppt_w*sin(2.5*pi*$)">
                                          <p:val>
                                            <p:fltVal val="0"/>
                                          </p:val>
                                        </p:tav>
                                        <p:tav tm="100000">
                                          <p:val>
                                            <p:fltVal val="1"/>
                                          </p:val>
                                        </p:tav>
                                      </p:tavLst>
                                    </p:anim>
                                    <p:anim calcmode="lin" valueType="num">
                                      <p:cBhvr>
                                        <p:cTn id="23" dur="2000" fill="hold"/>
                                        <p:tgtEl>
                                          <p:spTgt spid="4">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45" presetClass="entr" presetSubtype="0" fill="hold" grpId="0"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2000"/>
                                        <p:tgtEl>
                                          <p:spTgt spid="4">
                                            <p:txEl>
                                              <p:pRg st="3" end="3"/>
                                            </p:txEl>
                                          </p:spTgt>
                                        </p:tgtEl>
                                      </p:cBhvr>
                                    </p:animEffect>
                                    <p:anim calcmode="lin" valueType="num">
                                      <p:cBhvr>
                                        <p:cTn id="29" dur="2000" fill="hold"/>
                                        <p:tgtEl>
                                          <p:spTgt spid="4">
                                            <p:txEl>
                                              <p:pRg st="3" end="3"/>
                                            </p:txEl>
                                          </p:spTgt>
                                        </p:tgtEl>
                                        <p:attrNameLst>
                                          <p:attrName>ppt_w</p:attrName>
                                        </p:attrNameLst>
                                      </p:cBhvr>
                                      <p:tavLst>
                                        <p:tav tm="0" fmla="#ppt_w*sin(2.5*pi*$)">
                                          <p:val>
                                            <p:fltVal val="0"/>
                                          </p:val>
                                        </p:tav>
                                        <p:tav tm="100000">
                                          <p:val>
                                            <p:fltVal val="1"/>
                                          </p:val>
                                        </p:tav>
                                      </p:tavLst>
                                    </p:anim>
                                    <p:anim calcmode="lin" valueType="num">
                                      <p:cBhvr>
                                        <p:cTn id="30" dur="2000" fill="hold"/>
                                        <p:tgtEl>
                                          <p:spTgt spid="4">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1" fill="hold">
                      <p:stCondLst>
                        <p:cond delay="indefinite"/>
                      </p:stCondLst>
                      <p:childTnLst>
                        <p:par>
                          <p:cTn id="32" fill="hold">
                            <p:stCondLst>
                              <p:cond delay="0"/>
                            </p:stCondLst>
                            <p:childTnLst>
                              <p:par>
                                <p:cTn id="33" presetID="45" presetClass="entr" presetSubtype="0" fill="hold" grpId="0"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2000"/>
                                        <p:tgtEl>
                                          <p:spTgt spid="4">
                                            <p:txEl>
                                              <p:pRg st="4" end="4"/>
                                            </p:txEl>
                                          </p:spTgt>
                                        </p:tgtEl>
                                      </p:cBhvr>
                                    </p:animEffect>
                                    <p:anim calcmode="lin" valueType="num">
                                      <p:cBhvr>
                                        <p:cTn id="36" dur="2000" fill="hold"/>
                                        <p:tgtEl>
                                          <p:spTgt spid="4">
                                            <p:txEl>
                                              <p:pRg st="4" end="4"/>
                                            </p:txEl>
                                          </p:spTgt>
                                        </p:tgtEl>
                                        <p:attrNameLst>
                                          <p:attrName>ppt_w</p:attrName>
                                        </p:attrNameLst>
                                      </p:cBhvr>
                                      <p:tavLst>
                                        <p:tav tm="0" fmla="#ppt_w*sin(2.5*pi*$)">
                                          <p:val>
                                            <p:fltVal val="0"/>
                                          </p:val>
                                        </p:tav>
                                        <p:tav tm="100000">
                                          <p:val>
                                            <p:fltVal val="1"/>
                                          </p:val>
                                        </p:tav>
                                      </p:tavLst>
                                    </p:anim>
                                    <p:anim calcmode="lin" valueType="num">
                                      <p:cBhvr>
                                        <p:cTn id="37" dur="2000" fill="hold"/>
                                        <p:tgtEl>
                                          <p:spTgt spid="4">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0" end="0"/>
                                            </p:txEl>
                                          </p:spTgt>
                                        </p:tgtEl>
                                        <p:attrNameLst>
                                          <p:attrName>style.visibility</p:attrName>
                                        </p:attrNameLst>
                                      </p:cBhvr>
                                      <p:to>
                                        <p:strVal val="visible"/>
                                      </p:to>
                                    </p:set>
                                    <p:animEffect transition="in" filter="fade">
                                      <p:cBhvr>
                                        <p:cTn id="42" dur="1000"/>
                                        <p:tgtEl>
                                          <p:spTgt spid="3">
                                            <p:txEl>
                                              <p:pRg st="0" end="0"/>
                                            </p:txEl>
                                          </p:spTgt>
                                        </p:tgtEl>
                                      </p:cBhvr>
                                    </p:animEffect>
                                    <p:anim calcmode="lin" valueType="num">
                                      <p:cBhvr>
                                        <p:cTn id="43"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1" end="1"/>
                                            </p:txEl>
                                          </p:spTgt>
                                        </p:tgtEl>
                                        <p:attrNameLst>
                                          <p:attrName>style.visibility</p:attrName>
                                        </p:attrNameLst>
                                      </p:cBhvr>
                                      <p:to>
                                        <p:strVal val="visible"/>
                                      </p:to>
                                    </p:set>
                                    <p:animEffect transition="in" filter="fade">
                                      <p:cBhvr>
                                        <p:cTn id="49" dur="1000"/>
                                        <p:tgtEl>
                                          <p:spTgt spid="3">
                                            <p:txEl>
                                              <p:pRg st="1" end="1"/>
                                            </p:txEl>
                                          </p:spTgt>
                                        </p:tgtEl>
                                      </p:cBhvr>
                                    </p:animEffect>
                                    <p:anim calcmode="lin" valueType="num">
                                      <p:cBhvr>
                                        <p:cTn id="5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2" end="2"/>
                                            </p:txEl>
                                          </p:spTgt>
                                        </p:tgtEl>
                                        <p:attrNameLst>
                                          <p:attrName>style.visibility</p:attrName>
                                        </p:attrNameLst>
                                      </p:cBhvr>
                                      <p:to>
                                        <p:strVal val="visible"/>
                                      </p:to>
                                    </p:set>
                                    <p:animEffect transition="in" filter="fade">
                                      <p:cBhvr>
                                        <p:cTn id="56" dur="1000"/>
                                        <p:tgtEl>
                                          <p:spTgt spid="3">
                                            <p:txEl>
                                              <p:pRg st="2" end="2"/>
                                            </p:txEl>
                                          </p:spTgt>
                                        </p:tgtEl>
                                      </p:cBhvr>
                                    </p:animEffect>
                                    <p:anim calcmode="lin" valueType="num">
                                      <p:cBhvr>
                                        <p:cTn id="5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3" end="3"/>
                                            </p:txEl>
                                          </p:spTgt>
                                        </p:tgtEl>
                                        <p:attrNameLst>
                                          <p:attrName>style.visibility</p:attrName>
                                        </p:attrNameLst>
                                      </p:cBhvr>
                                      <p:to>
                                        <p:strVal val="visible"/>
                                      </p:to>
                                    </p:set>
                                    <p:animEffect transition="in" filter="fade">
                                      <p:cBhvr>
                                        <p:cTn id="63" dur="1000"/>
                                        <p:tgtEl>
                                          <p:spTgt spid="3">
                                            <p:txEl>
                                              <p:pRg st="3" end="3"/>
                                            </p:txEl>
                                          </p:spTgt>
                                        </p:tgtEl>
                                      </p:cBhvr>
                                    </p:animEffect>
                                    <p:anim calcmode="lin" valueType="num">
                                      <p:cBhvr>
                                        <p:cTn id="6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4" end="4"/>
                                            </p:txEl>
                                          </p:spTgt>
                                        </p:tgtEl>
                                        <p:attrNameLst>
                                          <p:attrName>style.visibility</p:attrName>
                                        </p:attrNameLst>
                                      </p:cBhvr>
                                      <p:to>
                                        <p:strVal val="visible"/>
                                      </p:to>
                                    </p:set>
                                    <p:animEffect transition="in" filter="fade">
                                      <p:cBhvr>
                                        <p:cTn id="70" dur="1000"/>
                                        <p:tgtEl>
                                          <p:spTgt spid="3">
                                            <p:txEl>
                                              <p:pRg st="4" end="4"/>
                                            </p:txEl>
                                          </p:spTgt>
                                        </p:tgtEl>
                                      </p:cBhvr>
                                    </p:animEffect>
                                    <p:anim calcmode="lin" valueType="num">
                                      <p:cBhvr>
                                        <p:cTn id="71"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5" end="5"/>
                                            </p:txEl>
                                          </p:spTgt>
                                        </p:tgtEl>
                                        <p:attrNameLst>
                                          <p:attrName>style.visibility</p:attrName>
                                        </p:attrNameLst>
                                      </p:cBhvr>
                                      <p:to>
                                        <p:strVal val="visible"/>
                                      </p:to>
                                    </p:set>
                                    <p:animEffect transition="in" filter="fade">
                                      <p:cBhvr>
                                        <p:cTn id="77" dur="1000"/>
                                        <p:tgtEl>
                                          <p:spTgt spid="3">
                                            <p:txEl>
                                              <p:pRg st="5" end="5"/>
                                            </p:txEl>
                                          </p:spTgt>
                                        </p:tgtEl>
                                      </p:cBhvr>
                                    </p:animEffect>
                                    <p:anim calcmode="lin" valueType="num">
                                      <p:cBhvr>
                                        <p:cTn id="7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5" presetClass="entr" presetSubtype="0" fill="hold" grpId="0" nodeType="clickEffect">
                                  <p:stCondLst>
                                    <p:cond delay="0"/>
                                  </p:stCondLst>
                                  <p:childTnLst>
                                    <p:set>
                                      <p:cBhvr>
                                        <p:cTn id="83" dur="1" fill="hold">
                                          <p:stCondLst>
                                            <p:cond delay="0"/>
                                          </p:stCondLst>
                                        </p:cTn>
                                        <p:tgtEl>
                                          <p:spTgt spid="2"/>
                                        </p:tgtEl>
                                        <p:attrNameLst>
                                          <p:attrName>style.visibility</p:attrName>
                                        </p:attrNameLst>
                                      </p:cBhvr>
                                      <p:to>
                                        <p:strVal val="visible"/>
                                      </p:to>
                                    </p:set>
                                    <p:animEffect transition="in" filter="fade">
                                      <p:cBhvr>
                                        <p:cTn id="84" dur="2000"/>
                                        <p:tgtEl>
                                          <p:spTgt spid="2"/>
                                        </p:tgtEl>
                                      </p:cBhvr>
                                    </p:animEffect>
                                    <p:anim calcmode="lin" valueType="num">
                                      <p:cBhvr>
                                        <p:cTn id="85" dur="2000" fill="hold"/>
                                        <p:tgtEl>
                                          <p:spTgt spid="2"/>
                                        </p:tgtEl>
                                        <p:attrNameLst>
                                          <p:attrName>ppt_w</p:attrName>
                                        </p:attrNameLst>
                                      </p:cBhvr>
                                      <p:tavLst>
                                        <p:tav tm="0" fmla="#ppt_w*sin(2.5*pi*$)">
                                          <p:val>
                                            <p:fltVal val="0"/>
                                          </p:val>
                                        </p:tav>
                                        <p:tav tm="100000">
                                          <p:val>
                                            <p:fltVal val="1"/>
                                          </p:val>
                                        </p:tav>
                                      </p:tavLst>
                                    </p:anim>
                                    <p:anim calcmode="lin" valueType="num">
                                      <p:cBhvr>
                                        <p:cTn id="86"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normAutofit fontScale="92500" lnSpcReduction="10000"/>
          </a:bodyPr>
          <a:lstStyle/>
          <a:p>
            <a:pPr lvl="0"/>
            <a:r>
              <a:rPr lang="ar-SA" dirty="0"/>
              <a:t>( لا إله إلا الله ). 70 مرة</a:t>
            </a:r>
            <a:endParaRPr lang="en-US" dirty="0"/>
          </a:p>
          <a:p>
            <a:pPr lvl="0"/>
            <a:r>
              <a:rPr lang="ar-SA" dirty="0"/>
              <a:t>( لا إله إلا أنت سبحانك إني كنت من الظالمين ). 40 مرة</a:t>
            </a:r>
            <a:endParaRPr lang="en-US" dirty="0"/>
          </a:p>
          <a:p>
            <a:pPr lvl="0"/>
            <a:r>
              <a:rPr lang="ar-SA" dirty="0"/>
              <a:t>( لا إله إلا الله على سمعي، لا إله إلا الله على بصري، لا إله إلا الله على كل خلية في جسدي، لا إله إلا الله على كل مفصل من مفاصل جسدي، لا إله إلا الله على كل قطرة دم في جسدي ). 3 مرات.</a:t>
            </a:r>
            <a:endParaRPr lang="en-US" dirty="0"/>
          </a:p>
          <a:p>
            <a:pPr lvl="0"/>
            <a:r>
              <a:rPr lang="ar-SA" dirty="0"/>
              <a:t>(لا إله إلا الله على كل عدو ظالم ). 3 مرات.</a:t>
            </a:r>
            <a:endParaRPr lang="en-US" dirty="0"/>
          </a:p>
          <a:p>
            <a:pPr lvl="0"/>
            <a:r>
              <a:rPr lang="ar-SA" dirty="0"/>
              <a:t>(لا إله إلا الله تسري في دمي وجسدي ). 3 مرات.</a:t>
            </a:r>
            <a:endParaRPr lang="en-US" dirty="0"/>
          </a:p>
          <a:p>
            <a:pPr lvl="0"/>
            <a:r>
              <a:rPr lang="ar-SA" dirty="0"/>
              <a:t>(لا إله إلا الله عليها نحيا وعليها نموت وبها نلقى الله ). 3 مرات.</a:t>
            </a:r>
            <a:endParaRPr lang="en-US" dirty="0"/>
          </a:p>
          <a:p>
            <a:pPr lvl="0"/>
            <a:r>
              <a:rPr lang="ar-SA" dirty="0"/>
              <a:t>(لا إله إلا الله الشافي لا إله إلا الله الكافي لا إله إلا الله المعافي، لا إله إلا الله الجبار المنتقم، لا إله إلا الله العظيم، لا إله إلا الله الكبير المتعالي، لا إله إلا الله الرحمن الرحيم، لا إله إلا الله اللطيف ). </a:t>
            </a:r>
            <a:endParaRPr lang="en-US" dirty="0"/>
          </a:p>
          <a:p>
            <a:endParaRPr lang="ar-YE" dirty="0"/>
          </a:p>
        </p:txBody>
      </p:sp>
      <p:sp>
        <p:nvSpPr>
          <p:cNvPr id="3" name="عنوان 2"/>
          <p:cNvSpPr>
            <a:spLocks noGrp="1"/>
          </p:cNvSpPr>
          <p:nvPr>
            <p:ph type="title"/>
          </p:nvPr>
        </p:nvSpPr>
        <p:spPr/>
        <p:txBody>
          <a:bodyPr/>
          <a:lstStyle/>
          <a:p>
            <a:r>
              <a:rPr lang="ar-SA" dirty="0"/>
              <a:t>التحصين بلا إله إلا الله</a:t>
            </a:r>
            <a:r>
              <a:rPr lang="en-US" dirty="0"/>
              <a:t/>
            </a:r>
            <a:br>
              <a:rPr lang="en-US" dirty="0"/>
            </a:b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1370839483"/>
      </p:ext>
    </p:extLst>
  </p:cSld>
  <p:clrMapOvr>
    <a:masterClrMapping/>
  </p:clrMapOvr>
  <mc:AlternateContent xmlns:mc="http://schemas.openxmlformats.org/markup-compatibility/2006" xmlns:p14="http://schemas.microsoft.com/office/powerpoint/2010/main">
    <mc:Choice Requires="p14">
      <p:transition spd="slow" p14:dur="2000" advTm="14167"/>
    </mc:Choice>
    <mc:Fallback xmlns="">
      <p:transition spd="slow" advTm="1416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1000"/>
                                        <p:tgtEl>
                                          <p:spTgt spid="2">
                                            <p:txEl>
                                              <p:pRg st="0" end="0"/>
                                            </p:txEl>
                                          </p:spTgt>
                                        </p:tgtEl>
                                      </p:cBhvr>
                                    </p:animEffect>
                                    <p:anim calcmode="lin" valueType="num">
                                      <p:cBhvr>
                                        <p:cTn id="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Effect transition="in" filter="fade">
                                      <p:cBhvr>
                                        <p:cTn id="14" dur="1000"/>
                                        <p:tgtEl>
                                          <p:spTgt spid="2">
                                            <p:txEl>
                                              <p:pRg st="1" end="1"/>
                                            </p:txEl>
                                          </p:spTgt>
                                        </p:tgtEl>
                                      </p:cBhvr>
                                    </p:animEffect>
                                    <p:anim calcmode="lin" valueType="num">
                                      <p:cBhvr>
                                        <p:cTn id="15" dur="1000" fill="hold"/>
                                        <p:tgtEl>
                                          <p:spTgt spid="2">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xEl>
                                              <p:pRg st="3" end="3"/>
                                            </p:txEl>
                                          </p:spTgt>
                                        </p:tgtEl>
                                        <p:attrNameLst>
                                          <p:attrName>style.visibility</p:attrName>
                                        </p:attrNameLst>
                                      </p:cBhvr>
                                      <p:to>
                                        <p:strVal val="visible"/>
                                      </p:to>
                                    </p:set>
                                    <p:animEffect transition="in" filter="fade">
                                      <p:cBhvr>
                                        <p:cTn id="28" dur="1000"/>
                                        <p:tgtEl>
                                          <p:spTgt spid="2">
                                            <p:txEl>
                                              <p:pRg st="3" end="3"/>
                                            </p:txEl>
                                          </p:spTgt>
                                        </p:tgtEl>
                                      </p:cBhvr>
                                    </p:animEffect>
                                    <p:anim calcmode="lin" valueType="num">
                                      <p:cBhvr>
                                        <p:cTn id="29" dur="1000" fill="hold"/>
                                        <p:tgtEl>
                                          <p:spTgt spid="2">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xEl>
                                              <p:pRg st="4" end="4"/>
                                            </p:txEl>
                                          </p:spTgt>
                                        </p:tgtEl>
                                        <p:attrNameLst>
                                          <p:attrName>style.visibility</p:attrName>
                                        </p:attrNameLst>
                                      </p:cBhvr>
                                      <p:to>
                                        <p:strVal val="visible"/>
                                      </p:to>
                                    </p:set>
                                    <p:animEffect transition="in" filter="fade">
                                      <p:cBhvr>
                                        <p:cTn id="35" dur="1000"/>
                                        <p:tgtEl>
                                          <p:spTgt spid="2">
                                            <p:txEl>
                                              <p:pRg st="4" end="4"/>
                                            </p:txEl>
                                          </p:spTgt>
                                        </p:tgtEl>
                                      </p:cBhvr>
                                    </p:animEffect>
                                    <p:anim calcmode="lin" valueType="num">
                                      <p:cBhvr>
                                        <p:cTn id="36" dur="1000" fill="hold"/>
                                        <p:tgtEl>
                                          <p:spTgt spid="2">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2">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
                                            <p:txEl>
                                              <p:pRg st="5" end="5"/>
                                            </p:txEl>
                                          </p:spTgt>
                                        </p:tgtEl>
                                        <p:attrNameLst>
                                          <p:attrName>style.visibility</p:attrName>
                                        </p:attrNameLst>
                                      </p:cBhvr>
                                      <p:to>
                                        <p:strVal val="visible"/>
                                      </p:to>
                                    </p:set>
                                    <p:animEffect transition="in" filter="fade">
                                      <p:cBhvr>
                                        <p:cTn id="42" dur="1000"/>
                                        <p:tgtEl>
                                          <p:spTgt spid="2">
                                            <p:txEl>
                                              <p:pRg st="5" end="5"/>
                                            </p:txEl>
                                          </p:spTgt>
                                        </p:tgtEl>
                                      </p:cBhvr>
                                    </p:animEffect>
                                    <p:anim calcmode="lin" valueType="num">
                                      <p:cBhvr>
                                        <p:cTn id="43" dur="1000" fill="hold"/>
                                        <p:tgtEl>
                                          <p:spTgt spid="2">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2">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2">
                                            <p:txEl>
                                              <p:pRg st="6" end="6"/>
                                            </p:txEl>
                                          </p:spTgt>
                                        </p:tgtEl>
                                        <p:attrNameLst>
                                          <p:attrName>style.visibility</p:attrName>
                                        </p:attrNameLst>
                                      </p:cBhvr>
                                      <p:to>
                                        <p:strVal val="visible"/>
                                      </p:to>
                                    </p:set>
                                    <p:animEffect transition="in" filter="fade">
                                      <p:cBhvr>
                                        <p:cTn id="49" dur="1000"/>
                                        <p:tgtEl>
                                          <p:spTgt spid="2">
                                            <p:txEl>
                                              <p:pRg st="6" end="6"/>
                                            </p:txEl>
                                          </p:spTgt>
                                        </p:tgtEl>
                                      </p:cBhvr>
                                    </p:animEffect>
                                    <p:anim calcmode="lin" valueType="num">
                                      <p:cBhvr>
                                        <p:cTn id="50" dur="1000" fill="hold"/>
                                        <p:tgtEl>
                                          <p:spTgt spid="2">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2">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5" presetClass="entr" presetSubtype="0" fill="hold" grpId="0" nodeType="click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fade">
                                      <p:cBhvr>
                                        <p:cTn id="56" dur="2000"/>
                                        <p:tgtEl>
                                          <p:spTgt spid="3"/>
                                        </p:tgtEl>
                                      </p:cBhvr>
                                    </p:animEffect>
                                    <p:anim calcmode="lin" valueType="num">
                                      <p:cBhvr>
                                        <p:cTn id="57" dur="2000" fill="hold"/>
                                        <p:tgtEl>
                                          <p:spTgt spid="3"/>
                                        </p:tgtEl>
                                        <p:attrNameLst>
                                          <p:attrName>ppt_w</p:attrName>
                                        </p:attrNameLst>
                                      </p:cBhvr>
                                      <p:tavLst>
                                        <p:tav tm="0" fmla="#ppt_w*sin(2.5*pi*$)">
                                          <p:val>
                                            <p:fltVal val="0"/>
                                          </p:val>
                                        </p:tav>
                                        <p:tav tm="100000">
                                          <p:val>
                                            <p:fltVal val="1"/>
                                          </p:val>
                                        </p:tav>
                                      </p:tavLst>
                                    </p:anim>
                                    <p:anim calcmode="lin" valueType="num">
                                      <p:cBhvr>
                                        <p:cTn id="58" dur="20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normAutofit fontScale="77500" lnSpcReduction="20000"/>
          </a:bodyPr>
          <a:lstStyle/>
          <a:p>
            <a:pPr lvl="0"/>
            <a:r>
              <a:rPr lang="ar-SA" dirty="0"/>
              <a:t>بِسْمِ اللهِ الرَّحْمَنِ الرَّحِيمِ (1) الحَمْدُ للهِ رَبِّ العَالمِينَ (2) الرَّحْمَنِ الرَّحِيمِ (3) مَالكِ يَوْمِ الدِّينِ (4) إِيَّاكَ نَعْبُدُ وَإِيَّاكَ نَسْتَعِينُ (5) اهْدِنَا الصِّرَاطَ المُسْتَقِيمَ (6) صِرَاطَ الذِينَ أَنْعَمْتَ عَليْهِمْ غَيْرِ المَغْضُوبِ عَليْهِمْ وَلا الضَّالينَ (7) سورة الفاتحة 7 أو 3 مرات</a:t>
            </a:r>
            <a:endParaRPr lang="en-US" dirty="0"/>
          </a:p>
          <a:p>
            <a:pPr lvl="0"/>
            <a:r>
              <a:rPr lang="ar-SA" dirty="0"/>
              <a:t>الم (1) ذَلكَ الكِتَابُ لا رَيْبَ فِيهِ هُدًى للمُتَّقِينَ (2) الذِينَ يُؤْمِنُونَ بِالغَيْبِ وَيُقِيمُونَ الصَّلاةَ وَمِمَّا رَزَقْنَاهُمْ يُنْفِقُونَ (3) وَالذِينَ يُؤْمِنُونَ بِمَا أُنْزِل إِليْكَ وَمَا أُنْزِل مِنْ قَبْلكَ وَبِالآَخِرَةِ هُمْ يُوقِنُونَ (4) أُولئِكَ عَلى هُدًى مِنْ رَبِّهِمْ وَأُولئِكَ هُمُ المُفْلحُونَ (5) ( البقرة 1-5).</a:t>
            </a:r>
            <a:endParaRPr lang="en-US" dirty="0"/>
          </a:p>
          <a:p>
            <a:pPr lvl="0"/>
            <a:r>
              <a:rPr lang="ar-SA" dirty="0"/>
              <a:t>اللهُ لا إِلهَ إِلا هُوَ الحَيُّ القَيُّومُ لا تَأْخُذُهُ سِنَةٌ وَلا نَوْمٌ لهُ مَا فِي السَّمَاوَاتِ وَمَا فِي الأَرْضِ مَنْ ذَا الذِي يَشْفَعُ عِنْدَهُ إِلا بِإِذْنِهِ يَعْلمُ مَا بَيْنَ أَيْدِيهِمْ وَمَا خَلفَهُمْ وَلا يُحِيطُونَ بِشَيْءٍ مِنْ عِلمِهِ إِلا بِمَا شَاءَ وَسِعَ كُرْسِيُّهُ السَّمَاوَاتِ وَالأَرْضَ وَلا يَئُودُهُ حِفْظُهُمَا وَهُوَ العَليُّ العَظِيمُ (البقرة-255) 7 أو 3 مرات.</a:t>
            </a:r>
            <a:endParaRPr lang="en-US" dirty="0"/>
          </a:p>
          <a:p>
            <a:pPr lvl="0"/>
            <a:r>
              <a:rPr lang="ar-SA" dirty="0"/>
              <a:t>آَمَنَ الرَّسُول بِمَا أُنْزِل إِليْهِ مِنْ رَبِّهِ وَالمُؤْمِنُونَ كُل آَمَنَ بِاللهِ وَمَلائِكَتِهِ وَكُتُبِهِ وَرُسُلهِ لا نُفَرِّقُ بَيْنَ أَحَدٍ مِنْ رُسُلهِ وَقَالوا سَمِعْنَا وَأَطَعْنَا غُفْرَانَكَ رَبَّنَا وَإِليْكَ المَصِيرُ (285) لا يُكَلفُ اللهُ نَفْسًا إِلا وُسْعَهَا لهَا مَا كَسَبَتْ وَعَليْهَا مَا اكْتَسَبَتْ رَبَّنَا لا تُؤَاخِذْنَا إِنْ نَسِينَا أَوْ أَخْطَأْنَا رَبَّنَا وَلا تَحْمِل عَليْنَا إِصْرًا كَمَا حَمَلتَهُ عَلى الذِينَ مِنْ قَبْلنَا رَبَّنَا وَلا تُحَمِّلنَا مَا لا طَاقَةَ لنَا بِهِ وَاعْفُ عَنَّا وَاغْفِرْ لنَا وَارْحَمْنَا أَنْتَ مَوْلانَا فَانْصُرْنَا عَلى القَوْمِ الكَافِرِينَ (286) (البقرة).</a:t>
            </a:r>
            <a:endParaRPr lang="en-US" dirty="0"/>
          </a:p>
          <a:p>
            <a:endParaRPr lang="ar-YE" dirty="0"/>
          </a:p>
        </p:txBody>
      </p:sp>
      <p:sp>
        <p:nvSpPr>
          <p:cNvPr id="3" name="عنوان 2"/>
          <p:cNvSpPr>
            <a:spLocks noGrp="1"/>
          </p:cNvSpPr>
          <p:nvPr>
            <p:ph type="title"/>
          </p:nvPr>
        </p:nvSpPr>
        <p:spPr/>
        <p:txBody>
          <a:bodyPr/>
          <a:lstStyle/>
          <a:p>
            <a:r>
              <a:rPr lang="ar-SA" dirty="0"/>
              <a:t>آيات الرقية</a:t>
            </a: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3027675790"/>
      </p:ext>
    </p:extLst>
  </p:cSld>
  <p:clrMapOvr>
    <a:masterClrMapping/>
  </p:clrMapOvr>
  <mc:AlternateContent xmlns:mc="http://schemas.openxmlformats.org/markup-compatibility/2006" xmlns:p14="http://schemas.microsoft.com/office/powerpoint/2010/main">
    <mc:Choice Requires="p14">
      <p:transition spd="slow" p14:dur="2000" advTm="16669"/>
    </mc:Choice>
    <mc:Fallback xmlns="">
      <p:transition spd="slow" advTm="1666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2">
                                            <p:txEl>
                                              <p:pRg st="0" end="0"/>
                                            </p:txEl>
                                          </p:spTgt>
                                        </p:tgtEl>
                                        <p:attrNameLst>
                                          <p:attrName>style.visibility</p:attrName>
                                        </p:attrNameLst>
                                      </p:cBhvr>
                                      <p:to>
                                        <p:strVal val="visible"/>
                                      </p:to>
                                    </p:set>
                                    <p:animEffect transition="in" filter="wipe(down)">
                                      <p:cBhvr>
                                        <p:cTn id="14" dur="580">
                                          <p:stCondLst>
                                            <p:cond delay="0"/>
                                          </p:stCondLst>
                                        </p:cTn>
                                        <p:tgtEl>
                                          <p:spTgt spid="2">
                                            <p:txEl>
                                              <p:pRg st="0" end="0"/>
                                            </p:txEl>
                                          </p:spTgt>
                                        </p:tgtEl>
                                      </p:cBhvr>
                                    </p:animEffect>
                                    <p:anim calcmode="lin" valueType="num">
                                      <p:cBhvr>
                                        <p:cTn id="15"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2">
                                            <p:txEl>
                                              <p:pRg st="0" end="0"/>
                                            </p:txEl>
                                          </p:spTgt>
                                        </p:tgtEl>
                                      </p:cBhvr>
                                      <p:to x="100000" y="60000"/>
                                    </p:animScale>
                                    <p:animScale>
                                      <p:cBhvr>
                                        <p:cTn id="21" dur="166" decel="50000">
                                          <p:stCondLst>
                                            <p:cond delay="676"/>
                                          </p:stCondLst>
                                        </p:cTn>
                                        <p:tgtEl>
                                          <p:spTgt spid="2">
                                            <p:txEl>
                                              <p:pRg st="0" end="0"/>
                                            </p:txEl>
                                          </p:spTgt>
                                        </p:tgtEl>
                                      </p:cBhvr>
                                      <p:to x="100000" y="100000"/>
                                    </p:animScale>
                                    <p:animScale>
                                      <p:cBhvr>
                                        <p:cTn id="22" dur="26">
                                          <p:stCondLst>
                                            <p:cond delay="1312"/>
                                          </p:stCondLst>
                                        </p:cTn>
                                        <p:tgtEl>
                                          <p:spTgt spid="2">
                                            <p:txEl>
                                              <p:pRg st="0" end="0"/>
                                            </p:txEl>
                                          </p:spTgt>
                                        </p:tgtEl>
                                      </p:cBhvr>
                                      <p:to x="100000" y="80000"/>
                                    </p:animScale>
                                    <p:animScale>
                                      <p:cBhvr>
                                        <p:cTn id="23" dur="166" decel="50000">
                                          <p:stCondLst>
                                            <p:cond delay="1338"/>
                                          </p:stCondLst>
                                        </p:cTn>
                                        <p:tgtEl>
                                          <p:spTgt spid="2">
                                            <p:txEl>
                                              <p:pRg st="0" end="0"/>
                                            </p:txEl>
                                          </p:spTgt>
                                        </p:tgtEl>
                                      </p:cBhvr>
                                      <p:to x="100000" y="100000"/>
                                    </p:animScale>
                                    <p:animScale>
                                      <p:cBhvr>
                                        <p:cTn id="24" dur="26">
                                          <p:stCondLst>
                                            <p:cond delay="1642"/>
                                          </p:stCondLst>
                                        </p:cTn>
                                        <p:tgtEl>
                                          <p:spTgt spid="2">
                                            <p:txEl>
                                              <p:pRg st="0" end="0"/>
                                            </p:txEl>
                                          </p:spTgt>
                                        </p:tgtEl>
                                      </p:cBhvr>
                                      <p:to x="100000" y="90000"/>
                                    </p:animScale>
                                    <p:animScale>
                                      <p:cBhvr>
                                        <p:cTn id="25" dur="166" decel="50000">
                                          <p:stCondLst>
                                            <p:cond delay="1668"/>
                                          </p:stCondLst>
                                        </p:cTn>
                                        <p:tgtEl>
                                          <p:spTgt spid="2">
                                            <p:txEl>
                                              <p:pRg st="0" end="0"/>
                                            </p:txEl>
                                          </p:spTgt>
                                        </p:tgtEl>
                                      </p:cBhvr>
                                      <p:to x="100000" y="100000"/>
                                    </p:animScale>
                                    <p:animScale>
                                      <p:cBhvr>
                                        <p:cTn id="26" dur="26">
                                          <p:stCondLst>
                                            <p:cond delay="1808"/>
                                          </p:stCondLst>
                                        </p:cTn>
                                        <p:tgtEl>
                                          <p:spTgt spid="2">
                                            <p:txEl>
                                              <p:pRg st="0" end="0"/>
                                            </p:txEl>
                                          </p:spTgt>
                                        </p:tgtEl>
                                      </p:cBhvr>
                                      <p:to x="100000" y="95000"/>
                                    </p:animScale>
                                    <p:animScale>
                                      <p:cBhvr>
                                        <p:cTn id="27" dur="166" decel="50000">
                                          <p:stCondLst>
                                            <p:cond delay="1834"/>
                                          </p:stCondLst>
                                        </p:cTn>
                                        <p:tgtEl>
                                          <p:spTgt spid="2">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2">
                                            <p:txEl>
                                              <p:pRg st="1" end="1"/>
                                            </p:txEl>
                                          </p:spTgt>
                                        </p:tgtEl>
                                        <p:attrNameLst>
                                          <p:attrName>style.visibility</p:attrName>
                                        </p:attrNameLst>
                                      </p:cBhvr>
                                      <p:to>
                                        <p:strVal val="visible"/>
                                      </p:to>
                                    </p:set>
                                    <p:animEffect transition="in" filter="wipe(down)">
                                      <p:cBhvr>
                                        <p:cTn id="32" dur="580">
                                          <p:stCondLst>
                                            <p:cond delay="0"/>
                                          </p:stCondLst>
                                        </p:cTn>
                                        <p:tgtEl>
                                          <p:spTgt spid="2">
                                            <p:txEl>
                                              <p:pRg st="1" end="1"/>
                                            </p:txEl>
                                          </p:spTgt>
                                        </p:tgtEl>
                                      </p:cBhvr>
                                    </p:animEffect>
                                    <p:anim calcmode="lin" valueType="num">
                                      <p:cBhvr>
                                        <p:cTn id="33" dur="1822" tmFilter="0,0; 0.14,0.36; 0.43,0.73; 0.71,0.91; 1.0,1.0">
                                          <p:stCondLst>
                                            <p:cond delay="0"/>
                                          </p:stCondLst>
                                        </p:cTn>
                                        <p:tgtEl>
                                          <p:spTgt spid="2">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2">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2">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2">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2">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2">
                                            <p:txEl>
                                              <p:pRg st="1" end="1"/>
                                            </p:txEl>
                                          </p:spTgt>
                                        </p:tgtEl>
                                      </p:cBhvr>
                                      <p:to x="100000" y="60000"/>
                                    </p:animScale>
                                    <p:animScale>
                                      <p:cBhvr>
                                        <p:cTn id="39" dur="166" decel="50000">
                                          <p:stCondLst>
                                            <p:cond delay="676"/>
                                          </p:stCondLst>
                                        </p:cTn>
                                        <p:tgtEl>
                                          <p:spTgt spid="2">
                                            <p:txEl>
                                              <p:pRg st="1" end="1"/>
                                            </p:txEl>
                                          </p:spTgt>
                                        </p:tgtEl>
                                      </p:cBhvr>
                                      <p:to x="100000" y="100000"/>
                                    </p:animScale>
                                    <p:animScale>
                                      <p:cBhvr>
                                        <p:cTn id="40" dur="26">
                                          <p:stCondLst>
                                            <p:cond delay="1312"/>
                                          </p:stCondLst>
                                        </p:cTn>
                                        <p:tgtEl>
                                          <p:spTgt spid="2">
                                            <p:txEl>
                                              <p:pRg st="1" end="1"/>
                                            </p:txEl>
                                          </p:spTgt>
                                        </p:tgtEl>
                                      </p:cBhvr>
                                      <p:to x="100000" y="80000"/>
                                    </p:animScale>
                                    <p:animScale>
                                      <p:cBhvr>
                                        <p:cTn id="41" dur="166" decel="50000">
                                          <p:stCondLst>
                                            <p:cond delay="1338"/>
                                          </p:stCondLst>
                                        </p:cTn>
                                        <p:tgtEl>
                                          <p:spTgt spid="2">
                                            <p:txEl>
                                              <p:pRg st="1" end="1"/>
                                            </p:txEl>
                                          </p:spTgt>
                                        </p:tgtEl>
                                      </p:cBhvr>
                                      <p:to x="100000" y="100000"/>
                                    </p:animScale>
                                    <p:animScale>
                                      <p:cBhvr>
                                        <p:cTn id="42" dur="26">
                                          <p:stCondLst>
                                            <p:cond delay="1642"/>
                                          </p:stCondLst>
                                        </p:cTn>
                                        <p:tgtEl>
                                          <p:spTgt spid="2">
                                            <p:txEl>
                                              <p:pRg st="1" end="1"/>
                                            </p:txEl>
                                          </p:spTgt>
                                        </p:tgtEl>
                                      </p:cBhvr>
                                      <p:to x="100000" y="90000"/>
                                    </p:animScale>
                                    <p:animScale>
                                      <p:cBhvr>
                                        <p:cTn id="43" dur="166" decel="50000">
                                          <p:stCondLst>
                                            <p:cond delay="1668"/>
                                          </p:stCondLst>
                                        </p:cTn>
                                        <p:tgtEl>
                                          <p:spTgt spid="2">
                                            <p:txEl>
                                              <p:pRg st="1" end="1"/>
                                            </p:txEl>
                                          </p:spTgt>
                                        </p:tgtEl>
                                      </p:cBhvr>
                                      <p:to x="100000" y="100000"/>
                                    </p:animScale>
                                    <p:animScale>
                                      <p:cBhvr>
                                        <p:cTn id="44" dur="26">
                                          <p:stCondLst>
                                            <p:cond delay="1808"/>
                                          </p:stCondLst>
                                        </p:cTn>
                                        <p:tgtEl>
                                          <p:spTgt spid="2">
                                            <p:txEl>
                                              <p:pRg st="1" end="1"/>
                                            </p:txEl>
                                          </p:spTgt>
                                        </p:tgtEl>
                                      </p:cBhvr>
                                      <p:to x="100000" y="95000"/>
                                    </p:animScale>
                                    <p:animScale>
                                      <p:cBhvr>
                                        <p:cTn id="45" dur="166" decel="50000">
                                          <p:stCondLst>
                                            <p:cond delay="1834"/>
                                          </p:stCondLst>
                                        </p:cTn>
                                        <p:tgtEl>
                                          <p:spTgt spid="2">
                                            <p:txEl>
                                              <p:pRg st="1" end="1"/>
                                            </p:txEl>
                                          </p:spTgt>
                                        </p:tgtEl>
                                      </p:cBhvr>
                                      <p:to x="100000" y="100000"/>
                                    </p:animScale>
                                  </p:childTnLst>
                                </p:cTn>
                              </p:par>
                            </p:childTnLst>
                          </p:cTn>
                        </p:par>
                      </p:childTnLst>
                    </p:cTn>
                  </p:par>
                  <p:par>
                    <p:cTn id="46" fill="hold">
                      <p:stCondLst>
                        <p:cond delay="indefinite"/>
                      </p:stCondLst>
                      <p:childTnLst>
                        <p:par>
                          <p:cTn id="47" fill="hold">
                            <p:stCondLst>
                              <p:cond delay="0"/>
                            </p:stCondLst>
                            <p:childTnLst>
                              <p:par>
                                <p:cTn id="48" presetID="26" presetClass="entr" presetSubtype="0" fill="hold" grpId="0" nodeType="clickEffect">
                                  <p:stCondLst>
                                    <p:cond delay="0"/>
                                  </p:stCondLst>
                                  <p:childTnLst>
                                    <p:set>
                                      <p:cBhvr>
                                        <p:cTn id="49" dur="1" fill="hold">
                                          <p:stCondLst>
                                            <p:cond delay="0"/>
                                          </p:stCondLst>
                                        </p:cTn>
                                        <p:tgtEl>
                                          <p:spTgt spid="2">
                                            <p:txEl>
                                              <p:pRg st="2" end="2"/>
                                            </p:txEl>
                                          </p:spTgt>
                                        </p:tgtEl>
                                        <p:attrNameLst>
                                          <p:attrName>style.visibility</p:attrName>
                                        </p:attrNameLst>
                                      </p:cBhvr>
                                      <p:to>
                                        <p:strVal val="visible"/>
                                      </p:to>
                                    </p:set>
                                    <p:animEffect transition="in" filter="wipe(down)">
                                      <p:cBhvr>
                                        <p:cTn id="50" dur="580">
                                          <p:stCondLst>
                                            <p:cond delay="0"/>
                                          </p:stCondLst>
                                        </p:cTn>
                                        <p:tgtEl>
                                          <p:spTgt spid="2">
                                            <p:txEl>
                                              <p:pRg st="2" end="2"/>
                                            </p:txEl>
                                          </p:spTgt>
                                        </p:tgtEl>
                                      </p:cBhvr>
                                    </p:animEffect>
                                    <p:anim calcmode="lin" valueType="num">
                                      <p:cBhvr>
                                        <p:cTn id="51" dur="1822" tmFilter="0,0; 0.14,0.36; 0.43,0.73; 0.71,0.91; 1.0,1.0">
                                          <p:stCondLst>
                                            <p:cond delay="0"/>
                                          </p:stCondLst>
                                        </p:cTn>
                                        <p:tgtEl>
                                          <p:spTgt spid="2">
                                            <p:txEl>
                                              <p:pRg st="2" end="2"/>
                                            </p:txEl>
                                          </p:spTgt>
                                        </p:tgtEl>
                                        <p:attrNameLst>
                                          <p:attrName>ppt_x</p:attrName>
                                        </p:attrNameLst>
                                      </p:cBhvr>
                                      <p:tavLst>
                                        <p:tav tm="0">
                                          <p:val>
                                            <p:strVal val="#ppt_x-0.25"/>
                                          </p:val>
                                        </p:tav>
                                        <p:tav tm="100000">
                                          <p:val>
                                            <p:strVal val="#ppt_x"/>
                                          </p:val>
                                        </p:tav>
                                      </p:tavLst>
                                    </p:anim>
                                    <p:anim calcmode="lin" valueType="num">
                                      <p:cBhvr>
                                        <p:cTn id="52" dur="664" tmFilter="0.0,0.0; 0.25,0.07; 0.50,0.2; 0.75,0.467; 1.0,1.0">
                                          <p:stCondLst>
                                            <p:cond delay="0"/>
                                          </p:stCondLst>
                                        </p:cTn>
                                        <p:tgtEl>
                                          <p:spTgt spid="2">
                                            <p:txEl>
                                              <p:pRg st="2" end="2"/>
                                            </p:txEl>
                                          </p:spTgt>
                                        </p:tgtEl>
                                        <p:attrNameLst>
                                          <p:attrName>ppt_y</p:attrName>
                                        </p:attrNameLst>
                                      </p:cBhvr>
                                      <p:tavLst>
                                        <p:tav tm="0" fmla="#ppt_y-sin(pi*$)/3">
                                          <p:val>
                                            <p:fltVal val="0.5"/>
                                          </p:val>
                                        </p:tav>
                                        <p:tav tm="100000">
                                          <p:val>
                                            <p:fltVal val="1"/>
                                          </p:val>
                                        </p:tav>
                                      </p:tavLst>
                                    </p:anim>
                                    <p:anim calcmode="lin" valueType="num">
                                      <p:cBhvr>
                                        <p:cTn id="53" dur="664" tmFilter="0, 0; 0.125,0.2665; 0.25,0.4; 0.375,0.465; 0.5,0.5;  0.625,0.535; 0.75,0.6; 0.875,0.7335; 1,1">
                                          <p:stCondLst>
                                            <p:cond delay="664"/>
                                          </p:stCondLst>
                                        </p:cTn>
                                        <p:tgtEl>
                                          <p:spTgt spid="2">
                                            <p:txEl>
                                              <p:pRg st="2" end="2"/>
                                            </p:txEl>
                                          </p:spTgt>
                                        </p:tgtEl>
                                        <p:attrNameLst>
                                          <p:attrName>ppt_y</p:attrName>
                                        </p:attrNameLst>
                                      </p:cBhvr>
                                      <p:tavLst>
                                        <p:tav tm="0" fmla="#ppt_y-sin(pi*$)/9">
                                          <p:val>
                                            <p:fltVal val="0"/>
                                          </p:val>
                                        </p:tav>
                                        <p:tav tm="100000">
                                          <p:val>
                                            <p:fltVal val="1"/>
                                          </p:val>
                                        </p:tav>
                                      </p:tavLst>
                                    </p:anim>
                                    <p:anim calcmode="lin" valueType="num">
                                      <p:cBhvr>
                                        <p:cTn id="54" dur="332" tmFilter="0, 0; 0.125,0.2665; 0.25,0.4; 0.375,0.465; 0.5,0.5;  0.625,0.535; 0.75,0.6; 0.875,0.7335; 1,1">
                                          <p:stCondLst>
                                            <p:cond delay="1324"/>
                                          </p:stCondLst>
                                        </p:cTn>
                                        <p:tgtEl>
                                          <p:spTgt spid="2">
                                            <p:txEl>
                                              <p:pRg st="2" end="2"/>
                                            </p:txEl>
                                          </p:spTgt>
                                        </p:tgtEl>
                                        <p:attrNameLst>
                                          <p:attrName>ppt_y</p:attrName>
                                        </p:attrNameLst>
                                      </p:cBhvr>
                                      <p:tavLst>
                                        <p:tav tm="0" fmla="#ppt_y-sin(pi*$)/27">
                                          <p:val>
                                            <p:fltVal val="0"/>
                                          </p:val>
                                        </p:tav>
                                        <p:tav tm="100000">
                                          <p:val>
                                            <p:fltVal val="1"/>
                                          </p:val>
                                        </p:tav>
                                      </p:tavLst>
                                    </p:anim>
                                    <p:anim calcmode="lin" valueType="num">
                                      <p:cBhvr>
                                        <p:cTn id="55" dur="164" tmFilter="0, 0; 0.125,0.2665; 0.25,0.4; 0.375,0.465; 0.5,0.5;  0.625,0.535; 0.75,0.6; 0.875,0.7335; 1,1">
                                          <p:stCondLst>
                                            <p:cond delay="1656"/>
                                          </p:stCondLst>
                                        </p:cTn>
                                        <p:tgtEl>
                                          <p:spTgt spid="2">
                                            <p:txEl>
                                              <p:pRg st="2" end="2"/>
                                            </p:txEl>
                                          </p:spTgt>
                                        </p:tgtEl>
                                        <p:attrNameLst>
                                          <p:attrName>ppt_y</p:attrName>
                                        </p:attrNameLst>
                                      </p:cBhvr>
                                      <p:tavLst>
                                        <p:tav tm="0" fmla="#ppt_y-sin(pi*$)/81">
                                          <p:val>
                                            <p:fltVal val="0"/>
                                          </p:val>
                                        </p:tav>
                                        <p:tav tm="100000">
                                          <p:val>
                                            <p:fltVal val="1"/>
                                          </p:val>
                                        </p:tav>
                                      </p:tavLst>
                                    </p:anim>
                                    <p:animScale>
                                      <p:cBhvr>
                                        <p:cTn id="56" dur="26">
                                          <p:stCondLst>
                                            <p:cond delay="650"/>
                                          </p:stCondLst>
                                        </p:cTn>
                                        <p:tgtEl>
                                          <p:spTgt spid="2">
                                            <p:txEl>
                                              <p:pRg st="2" end="2"/>
                                            </p:txEl>
                                          </p:spTgt>
                                        </p:tgtEl>
                                      </p:cBhvr>
                                      <p:to x="100000" y="60000"/>
                                    </p:animScale>
                                    <p:animScale>
                                      <p:cBhvr>
                                        <p:cTn id="57" dur="166" decel="50000">
                                          <p:stCondLst>
                                            <p:cond delay="676"/>
                                          </p:stCondLst>
                                        </p:cTn>
                                        <p:tgtEl>
                                          <p:spTgt spid="2">
                                            <p:txEl>
                                              <p:pRg st="2" end="2"/>
                                            </p:txEl>
                                          </p:spTgt>
                                        </p:tgtEl>
                                      </p:cBhvr>
                                      <p:to x="100000" y="100000"/>
                                    </p:animScale>
                                    <p:animScale>
                                      <p:cBhvr>
                                        <p:cTn id="58" dur="26">
                                          <p:stCondLst>
                                            <p:cond delay="1312"/>
                                          </p:stCondLst>
                                        </p:cTn>
                                        <p:tgtEl>
                                          <p:spTgt spid="2">
                                            <p:txEl>
                                              <p:pRg st="2" end="2"/>
                                            </p:txEl>
                                          </p:spTgt>
                                        </p:tgtEl>
                                      </p:cBhvr>
                                      <p:to x="100000" y="80000"/>
                                    </p:animScale>
                                    <p:animScale>
                                      <p:cBhvr>
                                        <p:cTn id="59" dur="166" decel="50000">
                                          <p:stCondLst>
                                            <p:cond delay="1338"/>
                                          </p:stCondLst>
                                        </p:cTn>
                                        <p:tgtEl>
                                          <p:spTgt spid="2">
                                            <p:txEl>
                                              <p:pRg st="2" end="2"/>
                                            </p:txEl>
                                          </p:spTgt>
                                        </p:tgtEl>
                                      </p:cBhvr>
                                      <p:to x="100000" y="100000"/>
                                    </p:animScale>
                                    <p:animScale>
                                      <p:cBhvr>
                                        <p:cTn id="60" dur="26">
                                          <p:stCondLst>
                                            <p:cond delay="1642"/>
                                          </p:stCondLst>
                                        </p:cTn>
                                        <p:tgtEl>
                                          <p:spTgt spid="2">
                                            <p:txEl>
                                              <p:pRg st="2" end="2"/>
                                            </p:txEl>
                                          </p:spTgt>
                                        </p:tgtEl>
                                      </p:cBhvr>
                                      <p:to x="100000" y="90000"/>
                                    </p:animScale>
                                    <p:animScale>
                                      <p:cBhvr>
                                        <p:cTn id="61" dur="166" decel="50000">
                                          <p:stCondLst>
                                            <p:cond delay="1668"/>
                                          </p:stCondLst>
                                        </p:cTn>
                                        <p:tgtEl>
                                          <p:spTgt spid="2">
                                            <p:txEl>
                                              <p:pRg st="2" end="2"/>
                                            </p:txEl>
                                          </p:spTgt>
                                        </p:tgtEl>
                                      </p:cBhvr>
                                      <p:to x="100000" y="100000"/>
                                    </p:animScale>
                                    <p:animScale>
                                      <p:cBhvr>
                                        <p:cTn id="62" dur="26">
                                          <p:stCondLst>
                                            <p:cond delay="1808"/>
                                          </p:stCondLst>
                                        </p:cTn>
                                        <p:tgtEl>
                                          <p:spTgt spid="2">
                                            <p:txEl>
                                              <p:pRg st="2" end="2"/>
                                            </p:txEl>
                                          </p:spTgt>
                                        </p:tgtEl>
                                      </p:cBhvr>
                                      <p:to x="100000" y="95000"/>
                                    </p:animScale>
                                    <p:animScale>
                                      <p:cBhvr>
                                        <p:cTn id="63" dur="166" decel="50000">
                                          <p:stCondLst>
                                            <p:cond delay="1834"/>
                                          </p:stCondLst>
                                        </p:cTn>
                                        <p:tgtEl>
                                          <p:spTgt spid="2">
                                            <p:txEl>
                                              <p:pRg st="2" end="2"/>
                                            </p:txEl>
                                          </p:spTgt>
                                        </p:tgtEl>
                                      </p:cBhvr>
                                      <p:to x="100000" y="100000"/>
                                    </p:animScale>
                                  </p:childTnLst>
                                </p:cTn>
                              </p:par>
                            </p:childTnLst>
                          </p:cTn>
                        </p:par>
                      </p:childTnLst>
                    </p:cTn>
                  </p:par>
                  <p:par>
                    <p:cTn id="64" fill="hold">
                      <p:stCondLst>
                        <p:cond delay="indefinite"/>
                      </p:stCondLst>
                      <p:childTnLst>
                        <p:par>
                          <p:cTn id="65" fill="hold">
                            <p:stCondLst>
                              <p:cond delay="0"/>
                            </p:stCondLst>
                            <p:childTnLst>
                              <p:par>
                                <p:cTn id="66" presetID="26" presetClass="entr" presetSubtype="0" fill="hold" grpId="0" nodeType="clickEffect">
                                  <p:stCondLst>
                                    <p:cond delay="0"/>
                                  </p:stCondLst>
                                  <p:childTnLst>
                                    <p:set>
                                      <p:cBhvr>
                                        <p:cTn id="67" dur="1" fill="hold">
                                          <p:stCondLst>
                                            <p:cond delay="0"/>
                                          </p:stCondLst>
                                        </p:cTn>
                                        <p:tgtEl>
                                          <p:spTgt spid="2">
                                            <p:txEl>
                                              <p:pRg st="3" end="3"/>
                                            </p:txEl>
                                          </p:spTgt>
                                        </p:tgtEl>
                                        <p:attrNameLst>
                                          <p:attrName>style.visibility</p:attrName>
                                        </p:attrNameLst>
                                      </p:cBhvr>
                                      <p:to>
                                        <p:strVal val="visible"/>
                                      </p:to>
                                    </p:set>
                                    <p:animEffect transition="in" filter="wipe(down)">
                                      <p:cBhvr>
                                        <p:cTn id="68" dur="580">
                                          <p:stCondLst>
                                            <p:cond delay="0"/>
                                          </p:stCondLst>
                                        </p:cTn>
                                        <p:tgtEl>
                                          <p:spTgt spid="2">
                                            <p:txEl>
                                              <p:pRg st="3" end="3"/>
                                            </p:txEl>
                                          </p:spTgt>
                                        </p:tgtEl>
                                      </p:cBhvr>
                                    </p:animEffect>
                                    <p:anim calcmode="lin" valueType="num">
                                      <p:cBhvr>
                                        <p:cTn id="69" dur="1822" tmFilter="0,0; 0.14,0.36; 0.43,0.73; 0.71,0.91; 1.0,1.0">
                                          <p:stCondLst>
                                            <p:cond delay="0"/>
                                          </p:stCondLst>
                                        </p:cTn>
                                        <p:tgtEl>
                                          <p:spTgt spid="2">
                                            <p:txEl>
                                              <p:pRg st="3" end="3"/>
                                            </p:txEl>
                                          </p:spTgt>
                                        </p:tgtEl>
                                        <p:attrNameLst>
                                          <p:attrName>ppt_x</p:attrName>
                                        </p:attrNameLst>
                                      </p:cBhvr>
                                      <p:tavLst>
                                        <p:tav tm="0">
                                          <p:val>
                                            <p:strVal val="#ppt_x-0.25"/>
                                          </p:val>
                                        </p:tav>
                                        <p:tav tm="100000">
                                          <p:val>
                                            <p:strVal val="#ppt_x"/>
                                          </p:val>
                                        </p:tav>
                                      </p:tavLst>
                                    </p:anim>
                                    <p:anim calcmode="lin" valueType="num">
                                      <p:cBhvr>
                                        <p:cTn id="70" dur="664" tmFilter="0.0,0.0; 0.25,0.07; 0.50,0.2; 0.75,0.467; 1.0,1.0">
                                          <p:stCondLst>
                                            <p:cond delay="0"/>
                                          </p:stCondLst>
                                        </p:cTn>
                                        <p:tgtEl>
                                          <p:spTgt spid="2">
                                            <p:txEl>
                                              <p:pRg st="3" end="3"/>
                                            </p:txEl>
                                          </p:spTgt>
                                        </p:tgtEl>
                                        <p:attrNameLst>
                                          <p:attrName>ppt_y</p:attrName>
                                        </p:attrNameLst>
                                      </p:cBhvr>
                                      <p:tavLst>
                                        <p:tav tm="0" fmla="#ppt_y-sin(pi*$)/3">
                                          <p:val>
                                            <p:fltVal val="0.5"/>
                                          </p:val>
                                        </p:tav>
                                        <p:tav tm="100000">
                                          <p:val>
                                            <p:fltVal val="1"/>
                                          </p:val>
                                        </p:tav>
                                      </p:tavLst>
                                    </p:anim>
                                    <p:anim calcmode="lin" valueType="num">
                                      <p:cBhvr>
                                        <p:cTn id="71" dur="664" tmFilter="0, 0; 0.125,0.2665; 0.25,0.4; 0.375,0.465; 0.5,0.5;  0.625,0.535; 0.75,0.6; 0.875,0.7335; 1,1">
                                          <p:stCondLst>
                                            <p:cond delay="664"/>
                                          </p:stCondLst>
                                        </p:cTn>
                                        <p:tgtEl>
                                          <p:spTgt spid="2">
                                            <p:txEl>
                                              <p:pRg st="3" end="3"/>
                                            </p:txEl>
                                          </p:spTgt>
                                        </p:tgtEl>
                                        <p:attrNameLst>
                                          <p:attrName>ppt_y</p:attrName>
                                        </p:attrNameLst>
                                      </p:cBhvr>
                                      <p:tavLst>
                                        <p:tav tm="0" fmla="#ppt_y-sin(pi*$)/9">
                                          <p:val>
                                            <p:fltVal val="0"/>
                                          </p:val>
                                        </p:tav>
                                        <p:tav tm="100000">
                                          <p:val>
                                            <p:fltVal val="1"/>
                                          </p:val>
                                        </p:tav>
                                      </p:tavLst>
                                    </p:anim>
                                    <p:anim calcmode="lin" valueType="num">
                                      <p:cBhvr>
                                        <p:cTn id="72" dur="332" tmFilter="0, 0; 0.125,0.2665; 0.25,0.4; 0.375,0.465; 0.5,0.5;  0.625,0.535; 0.75,0.6; 0.875,0.7335; 1,1">
                                          <p:stCondLst>
                                            <p:cond delay="1324"/>
                                          </p:stCondLst>
                                        </p:cTn>
                                        <p:tgtEl>
                                          <p:spTgt spid="2">
                                            <p:txEl>
                                              <p:pRg st="3" end="3"/>
                                            </p:txEl>
                                          </p:spTgt>
                                        </p:tgtEl>
                                        <p:attrNameLst>
                                          <p:attrName>ppt_y</p:attrName>
                                        </p:attrNameLst>
                                      </p:cBhvr>
                                      <p:tavLst>
                                        <p:tav tm="0" fmla="#ppt_y-sin(pi*$)/27">
                                          <p:val>
                                            <p:fltVal val="0"/>
                                          </p:val>
                                        </p:tav>
                                        <p:tav tm="100000">
                                          <p:val>
                                            <p:fltVal val="1"/>
                                          </p:val>
                                        </p:tav>
                                      </p:tavLst>
                                    </p:anim>
                                    <p:anim calcmode="lin" valueType="num">
                                      <p:cBhvr>
                                        <p:cTn id="73" dur="164" tmFilter="0, 0; 0.125,0.2665; 0.25,0.4; 0.375,0.465; 0.5,0.5;  0.625,0.535; 0.75,0.6; 0.875,0.7335; 1,1">
                                          <p:stCondLst>
                                            <p:cond delay="1656"/>
                                          </p:stCondLst>
                                        </p:cTn>
                                        <p:tgtEl>
                                          <p:spTgt spid="2">
                                            <p:txEl>
                                              <p:pRg st="3" end="3"/>
                                            </p:txEl>
                                          </p:spTgt>
                                        </p:tgtEl>
                                        <p:attrNameLst>
                                          <p:attrName>ppt_y</p:attrName>
                                        </p:attrNameLst>
                                      </p:cBhvr>
                                      <p:tavLst>
                                        <p:tav tm="0" fmla="#ppt_y-sin(pi*$)/81">
                                          <p:val>
                                            <p:fltVal val="0"/>
                                          </p:val>
                                        </p:tav>
                                        <p:tav tm="100000">
                                          <p:val>
                                            <p:fltVal val="1"/>
                                          </p:val>
                                        </p:tav>
                                      </p:tavLst>
                                    </p:anim>
                                    <p:animScale>
                                      <p:cBhvr>
                                        <p:cTn id="74" dur="26">
                                          <p:stCondLst>
                                            <p:cond delay="650"/>
                                          </p:stCondLst>
                                        </p:cTn>
                                        <p:tgtEl>
                                          <p:spTgt spid="2">
                                            <p:txEl>
                                              <p:pRg st="3" end="3"/>
                                            </p:txEl>
                                          </p:spTgt>
                                        </p:tgtEl>
                                      </p:cBhvr>
                                      <p:to x="100000" y="60000"/>
                                    </p:animScale>
                                    <p:animScale>
                                      <p:cBhvr>
                                        <p:cTn id="75" dur="166" decel="50000">
                                          <p:stCondLst>
                                            <p:cond delay="676"/>
                                          </p:stCondLst>
                                        </p:cTn>
                                        <p:tgtEl>
                                          <p:spTgt spid="2">
                                            <p:txEl>
                                              <p:pRg st="3" end="3"/>
                                            </p:txEl>
                                          </p:spTgt>
                                        </p:tgtEl>
                                      </p:cBhvr>
                                      <p:to x="100000" y="100000"/>
                                    </p:animScale>
                                    <p:animScale>
                                      <p:cBhvr>
                                        <p:cTn id="76" dur="26">
                                          <p:stCondLst>
                                            <p:cond delay="1312"/>
                                          </p:stCondLst>
                                        </p:cTn>
                                        <p:tgtEl>
                                          <p:spTgt spid="2">
                                            <p:txEl>
                                              <p:pRg st="3" end="3"/>
                                            </p:txEl>
                                          </p:spTgt>
                                        </p:tgtEl>
                                      </p:cBhvr>
                                      <p:to x="100000" y="80000"/>
                                    </p:animScale>
                                    <p:animScale>
                                      <p:cBhvr>
                                        <p:cTn id="77" dur="166" decel="50000">
                                          <p:stCondLst>
                                            <p:cond delay="1338"/>
                                          </p:stCondLst>
                                        </p:cTn>
                                        <p:tgtEl>
                                          <p:spTgt spid="2">
                                            <p:txEl>
                                              <p:pRg st="3" end="3"/>
                                            </p:txEl>
                                          </p:spTgt>
                                        </p:tgtEl>
                                      </p:cBhvr>
                                      <p:to x="100000" y="100000"/>
                                    </p:animScale>
                                    <p:animScale>
                                      <p:cBhvr>
                                        <p:cTn id="78" dur="26">
                                          <p:stCondLst>
                                            <p:cond delay="1642"/>
                                          </p:stCondLst>
                                        </p:cTn>
                                        <p:tgtEl>
                                          <p:spTgt spid="2">
                                            <p:txEl>
                                              <p:pRg st="3" end="3"/>
                                            </p:txEl>
                                          </p:spTgt>
                                        </p:tgtEl>
                                      </p:cBhvr>
                                      <p:to x="100000" y="90000"/>
                                    </p:animScale>
                                    <p:animScale>
                                      <p:cBhvr>
                                        <p:cTn id="79" dur="166" decel="50000">
                                          <p:stCondLst>
                                            <p:cond delay="1668"/>
                                          </p:stCondLst>
                                        </p:cTn>
                                        <p:tgtEl>
                                          <p:spTgt spid="2">
                                            <p:txEl>
                                              <p:pRg st="3" end="3"/>
                                            </p:txEl>
                                          </p:spTgt>
                                        </p:tgtEl>
                                      </p:cBhvr>
                                      <p:to x="100000" y="100000"/>
                                    </p:animScale>
                                    <p:animScale>
                                      <p:cBhvr>
                                        <p:cTn id="80" dur="26">
                                          <p:stCondLst>
                                            <p:cond delay="1808"/>
                                          </p:stCondLst>
                                        </p:cTn>
                                        <p:tgtEl>
                                          <p:spTgt spid="2">
                                            <p:txEl>
                                              <p:pRg st="3" end="3"/>
                                            </p:txEl>
                                          </p:spTgt>
                                        </p:tgtEl>
                                      </p:cBhvr>
                                      <p:to x="100000" y="95000"/>
                                    </p:animScale>
                                    <p:animScale>
                                      <p:cBhvr>
                                        <p:cTn id="81" dur="166" decel="50000">
                                          <p:stCondLst>
                                            <p:cond delay="1834"/>
                                          </p:stCondLst>
                                        </p:cTn>
                                        <p:tgtEl>
                                          <p:spTgt spid="2">
                                            <p:txEl>
                                              <p:pRg st="3" end="3"/>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لمحتوى 1"/>
          <p:cNvSpPr>
            <a:spLocks noGrp="1"/>
          </p:cNvSpPr>
          <p:nvPr>
            <p:ph idx="1"/>
          </p:nvPr>
        </p:nvSpPr>
        <p:spPr/>
        <p:txBody>
          <a:bodyPr/>
          <a:lstStyle/>
          <a:p>
            <a:pPr lvl="0"/>
            <a:r>
              <a:rPr lang="ar-SA" dirty="0"/>
              <a:t>وَيَشْفِ صُدُورَ قَوْمٍ مُؤْمِنِينَ (التوبة – 14) 3مرات</a:t>
            </a:r>
            <a:r>
              <a:rPr lang="ar-SA" dirty="0" smtClean="0"/>
              <a:t>.</a:t>
            </a:r>
          </a:p>
          <a:p>
            <a:pPr lvl="0"/>
            <a:endParaRPr lang="en-US" dirty="0"/>
          </a:p>
          <a:p>
            <a:pPr lvl="0"/>
            <a:r>
              <a:rPr lang="ar-SA" dirty="0"/>
              <a:t>وَنُنَزِّل مِنَ القُرْآَنِ مَا هُوَ شِفَاءٌ وَرَحْمَةٌ للمُؤْمِنِينَ (الإسراء-82) 3مرات</a:t>
            </a:r>
            <a:r>
              <a:rPr lang="ar-SA" dirty="0" smtClean="0"/>
              <a:t>.</a:t>
            </a:r>
          </a:p>
          <a:p>
            <a:pPr lvl="0"/>
            <a:endParaRPr lang="en-US" dirty="0"/>
          </a:p>
          <a:p>
            <a:pPr lvl="0"/>
            <a:r>
              <a:rPr lang="ar-SA" dirty="0"/>
              <a:t>وَشِفَاءٌ لمَا فِي الصُّدُورِ وَهُدًى وَرَحْمَةٌ للمُؤْمِنِينَ (يونس-75) 3مرات</a:t>
            </a:r>
            <a:r>
              <a:rPr lang="ar-SA" dirty="0" smtClean="0"/>
              <a:t>.</a:t>
            </a:r>
          </a:p>
          <a:p>
            <a:pPr lvl="0"/>
            <a:endParaRPr lang="en-US" dirty="0"/>
          </a:p>
          <a:p>
            <a:pPr lvl="0"/>
            <a:r>
              <a:rPr lang="ar-SA" dirty="0"/>
              <a:t>قُل هُوَ للذِينَ آَمَنُوا هُدًى وَشِفَاءٌ (فصلت-44) 3مرات.</a:t>
            </a:r>
            <a:endParaRPr lang="en-US" dirty="0"/>
          </a:p>
          <a:p>
            <a:pPr lvl="0"/>
            <a:r>
              <a:rPr lang="ar-SA" dirty="0"/>
              <a:t>وَإِذَا مَرِضْتُ فَهُوَ يَشْفِينِ (الشعراء-80) 3مرات.</a:t>
            </a:r>
            <a:endParaRPr lang="en-US" dirty="0"/>
          </a:p>
          <a:p>
            <a:endParaRPr lang="ar-YE" dirty="0"/>
          </a:p>
        </p:txBody>
      </p:sp>
      <p:sp>
        <p:nvSpPr>
          <p:cNvPr id="3" name="عنوان 2"/>
          <p:cNvSpPr>
            <a:spLocks noGrp="1"/>
          </p:cNvSpPr>
          <p:nvPr>
            <p:ph type="title"/>
          </p:nvPr>
        </p:nvSpPr>
        <p:spPr/>
        <p:txBody>
          <a:bodyPr/>
          <a:lstStyle/>
          <a:p>
            <a:r>
              <a:rPr lang="ar-SA" dirty="0"/>
              <a:t>آيات الشفاء</a:t>
            </a:r>
            <a:r>
              <a:rPr lang="en-US" dirty="0"/>
              <a:t/>
            </a:r>
            <a:br>
              <a:rPr lang="en-US" dirty="0"/>
            </a:br>
            <a:endParaRPr lang="ar-YE" dirty="0"/>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1784730928"/>
      </p:ext>
    </p:extLst>
  </p:cSld>
  <p:clrMapOvr>
    <a:masterClrMapping/>
  </p:clrMapOvr>
  <mc:AlternateContent xmlns:mc="http://schemas.openxmlformats.org/markup-compatibility/2006" xmlns:p14="http://schemas.microsoft.com/office/powerpoint/2010/main">
    <mc:Choice Requires="p14">
      <p:transition spd="slow" p14:dur="2000" advTm="17480"/>
    </mc:Choice>
    <mc:Fallback xmlns="">
      <p:transition spd="slow" advTm="1748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grpId="0"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Effect transition="in" filter="fade">
                                      <p:cBhvr>
                                        <p:cTn id="25" dur="2000"/>
                                        <p:tgtEl>
                                          <p:spTgt spid="2">
                                            <p:txEl>
                                              <p:pRg st="0" end="0"/>
                                            </p:txEl>
                                          </p:spTgt>
                                        </p:tgtEl>
                                      </p:cBhvr>
                                    </p:animEffect>
                                    <p:anim calcmode="lin" valueType="num">
                                      <p:cBhvr>
                                        <p:cTn id="26" dur="2000" fill="hold"/>
                                        <p:tgtEl>
                                          <p:spTgt spid="2">
                                            <p:txEl>
                                              <p:pRg st="0" end="0"/>
                                            </p:txEl>
                                          </p:spTgt>
                                        </p:tgtEl>
                                        <p:attrNameLst>
                                          <p:attrName>ppt_w</p:attrName>
                                        </p:attrNameLst>
                                      </p:cBhvr>
                                      <p:tavLst>
                                        <p:tav tm="0" fmla="#ppt_w*sin(2.5*pi*$)">
                                          <p:val>
                                            <p:fltVal val="0"/>
                                          </p:val>
                                        </p:tav>
                                        <p:tav tm="100000">
                                          <p:val>
                                            <p:fltVal val="1"/>
                                          </p:val>
                                        </p:tav>
                                      </p:tavLst>
                                    </p:anim>
                                    <p:anim calcmode="lin" valueType="num">
                                      <p:cBhvr>
                                        <p:cTn id="27" dur="2000" fill="hold"/>
                                        <p:tgtEl>
                                          <p:spTgt spid="2">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45" presetClass="entr" presetSubtype="0" fill="hold" grpId="0" nodeType="clickEffect">
                                  <p:stCondLst>
                                    <p:cond delay="0"/>
                                  </p:stCondLst>
                                  <p:childTnLst>
                                    <p:set>
                                      <p:cBhvr>
                                        <p:cTn id="31" dur="1" fill="hold">
                                          <p:stCondLst>
                                            <p:cond delay="0"/>
                                          </p:stCondLst>
                                        </p:cTn>
                                        <p:tgtEl>
                                          <p:spTgt spid="2">
                                            <p:txEl>
                                              <p:pRg st="2" end="2"/>
                                            </p:txEl>
                                          </p:spTgt>
                                        </p:tgtEl>
                                        <p:attrNameLst>
                                          <p:attrName>style.visibility</p:attrName>
                                        </p:attrNameLst>
                                      </p:cBhvr>
                                      <p:to>
                                        <p:strVal val="visible"/>
                                      </p:to>
                                    </p:set>
                                    <p:animEffect transition="in" filter="fade">
                                      <p:cBhvr>
                                        <p:cTn id="32" dur="2000"/>
                                        <p:tgtEl>
                                          <p:spTgt spid="2">
                                            <p:txEl>
                                              <p:pRg st="2" end="2"/>
                                            </p:txEl>
                                          </p:spTgt>
                                        </p:tgtEl>
                                      </p:cBhvr>
                                    </p:animEffect>
                                    <p:anim calcmode="lin" valueType="num">
                                      <p:cBhvr>
                                        <p:cTn id="33" dur="2000" fill="hold"/>
                                        <p:tgtEl>
                                          <p:spTgt spid="2">
                                            <p:txEl>
                                              <p:pRg st="2" end="2"/>
                                            </p:txEl>
                                          </p:spTgt>
                                        </p:tgtEl>
                                        <p:attrNameLst>
                                          <p:attrName>ppt_w</p:attrName>
                                        </p:attrNameLst>
                                      </p:cBhvr>
                                      <p:tavLst>
                                        <p:tav tm="0" fmla="#ppt_w*sin(2.5*pi*$)">
                                          <p:val>
                                            <p:fltVal val="0"/>
                                          </p:val>
                                        </p:tav>
                                        <p:tav tm="100000">
                                          <p:val>
                                            <p:fltVal val="1"/>
                                          </p:val>
                                        </p:tav>
                                      </p:tavLst>
                                    </p:anim>
                                    <p:anim calcmode="lin" valueType="num">
                                      <p:cBhvr>
                                        <p:cTn id="34" dur="2000" fill="hold"/>
                                        <p:tgtEl>
                                          <p:spTgt spid="2">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45" presetClass="entr" presetSubtype="0" fill="hold" grpId="0" nodeType="clickEffect">
                                  <p:stCondLst>
                                    <p:cond delay="0"/>
                                  </p:stCondLst>
                                  <p:childTnLst>
                                    <p:set>
                                      <p:cBhvr>
                                        <p:cTn id="38" dur="1" fill="hold">
                                          <p:stCondLst>
                                            <p:cond delay="0"/>
                                          </p:stCondLst>
                                        </p:cTn>
                                        <p:tgtEl>
                                          <p:spTgt spid="2">
                                            <p:txEl>
                                              <p:pRg st="4" end="4"/>
                                            </p:txEl>
                                          </p:spTgt>
                                        </p:tgtEl>
                                        <p:attrNameLst>
                                          <p:attrName>style.visibility</p:attrName>
                                        </p:attrNameLst>
                                      </p:cBhvr>
                                      <p:to>
                                        <p:strVal val="visible"/>
                                      </p:to>
                                    </p:set>
                                    <p:animEffect transition="in" filter="fade">
                                      <p:cBhvr>
                                        <p:cTn id="39" dur="2000"/>
                                        <p:tgtEl>
                                          <p:spTgt spid="2">
                                            <p:txEl>
                                              <p:pRg st="4" end="4"/>
                                            </p:txEl>
                                          </p:spTgt>
                                        </p:tgtEl>
                                      </p:cBhvr>
                                    </p:animEffect>
                                    <p:anim calcmode="lin" valueType="num">
                                      <p:cBhvr>
                                        <p:cTn id="40" dur="2000" fill="hold"/>
                                        <p:tgtEl>
                                          <p:spTgt spid="2">
                                            <p:txEl>
                                              <p:pRg st="4" end="4"/>
                                            </p:txEl>
                                          </p:spTgt>
                                        </p:tgtEl>
                                        <p:attrNameLst>
                                          <p:attrName>ppt_w</p:attrName>
                                        </p:attrNameLst>
                                      </p:cBhvr>
                                      <p:tavLst>
                                        <p:tav tm="0" fmla="#ppt_w*sin(2.5*pi*$)">
                                          <p:val>
                                            <p:fltVal val="0"/>
                                          </p:val>
                                        </p:tav>
                                        <p:tav tm="100000">
                                          <p:val>
                                            <p:fltVal val="1"/>
                                          </p:val>
                                        </p:tav>
                                      </p:tavLst>
                                    </p:anim>
                                    <p:anim calcmode="lin" valueType="num">
                                      <p:cBhvr>
                                        <p:cTn id="41" dur="2000" fill="hold"/>
                                        <p:tgtEl>
                                          <p:spTgt spid="2">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45" presetClass="entr" presetSubtype="0" fill="hold" grpId="0" nodeType="clickEffect">
                                  <p:stCondLst>
                                    <p:cond delay="0"/>
                                  </p:stCondLst>
                                  <p:childTnLst>
                                    <p:set>
                                      <p:cBhvr>
                                        <p:cTn id="45" dur="1" fill="hold">
                                          <p:stCondLst>
                                            <p:cond delay="0"/>
                                          </p:stCondLst>
                                        </p:cTn>
                                        <p:tgtEl>
                                          <p:spTgt spid="2">
                                            <p:txEl>
                                              <p:pRg st="6" end="6"/>
                                            </p:txEl>
                                          </p:spTgt>
                                        </p:tgtEl>
                                        <p:attrNameLst>
                                          <p:attrName>style.visibility</p:attrName>
                                        </p:attrNameLst>
                                      </p:cBhvr>
                                      <p:to>
                                        <p:strVal val="visible"/>
                                      </p:to>
                                    </p:set>
                                    <p:animEffect transition="in" filter="fade">
                                      <p:cBhvr>
                                        <p:cTn id="46" dur="2000"/>
                                        <p:tgtEl>
                                          <p:spTgt spid="2">
                                            <p:txEl>
                                              <p:pRg st="6" end="6"/>
                                            </p:txEl>
                                          </p:spTgt>
                                        </p:tgtEl>
                                      </p:cBhvr>
                                    </p:animEffect>
                                    <p:anim calcmode="lin" valueType="num">
                                      <p:cBhvr>
                                        <p:cTn id="47" dur="2000" fill="hold"/>
                                        <p:tgtEl>
                                          <p:spTgt spid="2">
                                            <p:txEl>
                                              <p:pRg st="6" end="6"/>
                                            </p:txEl>
                                          </p:spTgt>
                                        </p:tgtEl>
                                        <p:attrNameLst>
                                          <p:attrName>ppt_w</p:attrName>
                                        </p:attrNameLst>
                                      </p:cBhvr>
                                      <p:tavLst>
                                        <p:tav tm="0" fmla="#ppt_w*sin(2.5*pi*$)">
                                          <p:val>
                                            <p:fltVal val="0"/>
                                          </p:val>
                                        </p:tav>
                                        <p:tav tm="100000">
                                          <p:val>
                                            <p:fltVal val="1"/>
                                          </p:val>
                                        </p:tav>
                                      </p:tavLst>
                                    </p:anim>
                                    <p:anim calcmode="lin" valueType="num">
                                      <p:cBhvr>
                                        <p:cTn id="48" dur="2000" fill="hold"/>
                                        <p:tgtEl>
                                          <p:spTgt spid="2">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45" presetClass="entr" presetSubtype="0" fill="hold" grpId="0" nodeType="clickEffect">
                                  <p:stCondLst>
                                    <p:cond delay="0"/>
                                  </p:stCondLst>
                                  <p:childTnLst>
                                    <p:set>
                                      <p:cBhvr>
                                        <p:cTn id="52" dur="1" fill="hold">
                                          <p:stCondLst>
                                            <p:cond delay="0"/>
                                          </p:stCondLst>
                                        </p:cTn>
                                        <p:tgtEl>
                                          <p:spTgt spid="2">
                                            <p:txEl>
                                              <p:pRg st="7" end="7"/>
                                            </p:txEl>
                                          </p:spTgt>
                                        </p:tgtEl>
                                        <p:attrNameLst>
                                          <p:attrName>style.visibility</p:attrName>
                                        </p:attrNameLst>
                                      </p:cBhvr>
                                      <p:to>
                                        <p:strVal val="visible"/>
                                      </p:to>
                                    </p:set>
                                    <p:animEffect transition="in" filter="fade">
                                      <p:cBhvr>
                                        <p:cTn id="53" dur="2000"/>
                                        <p:tgtEl>
                                          <p:spTgt spid="2">
                                            <p:txEl>
                                              <p:pRg st="7" end="7"/>
                                            </p:txEl>
                                          </p:spTgt>
                                        </p:tgtEl>
                                      </p:cBhvr>
                                    </p:animEffect>
                                    <p:anim calcmode="lin" valueType="num">
                                      <p:cBhvr>
                                        <p:cTn id="54" dur="2000" fill="hold"/>
                                        <p:tgtEl>
                                          <p:spTgt spid="2">
                                            <p:txEl>
                                              <p:pRg st="7" end="7"/>
                                            </p:txEl>
                                          </p:spTgt>
                                        </p:tgtEl>
                                        <p:attrNameLst>
                                          <p:attrName>ppt_w</p:attrName>
                                        </p:attrNameLst>
                                      </p:cBhvr>
                                      <p:tavLst>
                                        <p:tav tm="0" fmla="#ppt_w*sin(2.5*pi*$)">
                                          <p:val>
                                            <p:fltVal val="0"/>
                                          </p:val>
                                        </p:tav>
                                        <p:tav tm="100000">
                                          <p:val>
                                            <p:fltVal val="1"/>
                                          </p:val>
                                        </p:tav>
                                      </p:tavLst>
                                    </p:anim>
                                    <p:anim calcmode="lin" valueType="num">
                                      <p:cBhvr>
                                        <p:cTn id="55" dur="2000" fill="hold"/>
                                        <p:tgtEl>
                                          <p:spTgt spid="2">
                                            <p:txEl>
                                              <p:pRg st="7" end="7"/>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dirty="0"/>
              <a:t>آيات العين والحسد</a:t>
            </a:r>
            <a:r>
              <a:rPr lang="en-US" dirty="0"/>
              <a:t/>
            </a:r>
            <a:br>
              <a:rPr lang="en-US" dirty="0"/>
            </a:br>
            <a:endParaRPr lang="ar-YE" dirty="0"/>
          </a:p>
        </p:txBody>
      </p:sp>
      <p:sp>
        <p:nvSpPr>
          <p:cNvPr id="3" name="عنصر نائب للمحتوى 2"/>
          <p:cNvSpPr>
            <a:spLocks noGrp="1"/>
          </p:cNvSpPr>
          <p:nvPr>
            <p:ph sz="quarter" idx="13"/>
          </p:nvPr>
        </p:nvSpPr>
        <p:spPr/>
        <p:txBody>
          <a:bodyPr>
            <a:normAutofit fontScale="47500" lnSpcReduction="20000"/>
          </a:bodyPr>
          <a:lstStyle/>
          <a:p>
            <a:pPr lvl="0"/>
            <a:r>
              <a:rPr lang="ar-SA" dirty="0"/>
              <a:t>فَاللهُ خَيْرٌ حَافِظًا وَهُوَ أَرْحَمُ الرَّاحِمِينَ (يوسف-64).</a:t>
            </a:r>
            <a:endParaRPr lang="en-US" dirty="0"/>
          </a:p>
          <a:p>
            <a:pPr lvl="0"/>
            <a:r>
              <a:rPr lang="ar-SA" dirty="0"/>
              <a:t>وَقَال يَا بَنِيَّ لا تَدْخُلوا مِنْ بَابٍ وَاحِدٍ وَادْخُلوا مِنْ أَبْوَابٍ مُتَفَرِّقَةٍ وَمَا أُغْنِي عَنْكُمْ مِنَ اللهِ مِنْ شَيْءٍ إِنِ الحُكْمُ إِلا للهِ عَليْهِ تَوَكَّلتُ وَعَليْهِ فَليَتَوَكَّل المُتَوَكِّلونَ (67) وَلمَّا دَخَلوا مِنْ حَيْثُ أَمَرَهُمْ أَبُوهُمْ مَا كَانَ يُغْنِي عَنْهُمْ مِنَ اللهِ مِنْ شَيْءٍ إِلا حَاجَةً فِي نَفْسِ يَعْقُوبَ قَضَاهَا وَإِنَّهُ لذُو عِلمٍ لمَا عَلمْنَاهُ وَلكِنَّ أَكْثَرَ النَّاسِ لا يَعْلمُونَ (68) (يوسف).</a:t>
            </a:r>
            <a:endParaRPr lang="en-US" dirty="0"/>
          </a:p>
          <a:p>
            <a:pPr lvl="0"/>
            <a:r>
              <a:rPr lang="ar-SA" dirty="0"/>
              <a:t>وَلوْلا إِذْ دَخَلتَ جَنَّتَكَ قُلتَ مَا شَاءَ اللهُ لا قُوَّةَ إِلا بِاللهِ (الكهف-39).</a:t>
            </a:r>
            <a:endParaRPr lang="en-US" dirty="0"/>
          </a:p>
          <a:p>
            <a:pPr lvl="0"/>
            <a:r>
              <a:rPr lang="ar-SA" dirty="0"/>
              <a:t>وَحَفِظْنَاهَا مِنْ كُل شَيْطَانٍ رَجِيمٍ (الحجر-17).</a:t>
            </a:r>
            <a:endParaRPr lang="en-US" dirty="0"/>
          </a:p>
          <a:p>
            <a:pPr lvl="0"/>
            <a:r>
              <a:rPr lang="ar-SA" dirty="0"/>
              <a:t>فَتَبَارَكَ اللهُ أَحْسَنُ الخَالقِينَ (المؤمنون-14).</a:t>
            </a:r>
            <a:endParaRPr lang="en-US" dirty="0"/>
          </a:p>
          <a:p>
            <a:pPr lvl="0"/>
            <a:r>
              <a:rPr lang="ar-SA" dirty="0"/>
              <a:t>وَجَعَلنَا مِنْ بَيْنِ أَيْدِيهِمْ سَدًّا وَمِنْ خَلفِهِمْ سَدًّا فَأَغْشَيْنَاهُمْ فَهُمْ لا يُبْصِرُونَ (يس-9).</a:t>
            </a:r>
            <a:endParaRPr lang="en-US" dirty="0"/>
          </a:p>
          <a:p>
            <a:pPr lvl="0"/>
            <a:r>
              <a:rPr lang="ar-SA" dirty="0"/>
              <a:t>هَذَا خَلقُ اللهِ فَأَرُونِي مَاذَا خَلقَ الذِينَ مِنْ دُونِهِ بَل الظَّالمُونَ فِي ضَلال مُبِينٍ (لقمان-11).</a:t>
            </a:r>
            <a:endParaRPr lang="en-US" dirty="0"/>
          </a:p>
          <a:p>
            <a:pPr lvl="0"/>
            <a:r>
              <a:rPr lang="ar-SA" dirty="0"/>
              <a:t>هَذَا مِنْ فَضْل رَبِّي ليَبْلوَنِي أَأَشْكُرُ أَمْ أَكْفُرُ (النمل-40).</a:t>
            </a:r>
            <a:endParaRPr lang="en-US" dirty="0"/>
          </a:p>
          <a:p>
            <a:pPr lvl="0"/>
            <a:r>
              <a:rPr lang="ar-SA" dirty="0"/>
              <a:t>أَليْسَ اللهُ بِكَافٍ عَبْدَهُ (الزمر-36).</a:t>
            </a:r>
            <a:endParaRPr lang="en-US" dirty="0"/>
          </a:p>
          <a:p>
            <a:pPr lvl="0"/>
            <a:r>
              <a:rPr lang="ar-SA" dirty="0"/>
              <a:t>وَحِفْظًا مِنْ كُل شَيْطَانٍ مَارِدٍ (الصافات-7).</a:t>
            </a:r>
            <a:endParaRPr lang="en-US" dirty="0"/>
          </a:p>
          <a:p>
            <a:pPr lvl="0"/>
            <a:r>
              <a:rPr lang="ar-SA" dirty="0"/>
              <a:t>ذَلكُمُ اللهُ رَبُّكُمْ فَتَبَارَكَ اللهُ رَبُّ العَالمِينَ (غافر-64).</a:t>
            </a:r>
            <a:endParaRPr lang="en-US" dirty="0"/>
          </a:p>
          <a:p>
            <a:pPr lvl="0"/>
            <a:r>
              <a:rPr lang="ar-SA" dirty="0"/>
              <a:t>فَسَيَقُولونَ بَل تَحْسُدُونَنَا (الفتح-15).</a:t>
            </a:r>
            <a:endParaRPr lang="en-US" dirty="0"/>
          </a:p>
          <a:p>
            <a:pPr lvl="0"/>
            <a:r>
              <a:rPr lang="ar-SA" dirty="0"/>
              <a:t>فَارْجِعِ البَصَرَ هَل تَرَى مِنْ فُطُورٍ (3) ثُمَّ ارْجِعِ البَصَرَ كَرَّتَيْنِ يَنْقَلبْ إِليْكَ البَصَرُ خَاسِئًا وَهُوَ حَسِيرٌ (4) (الملك).</a:t>
            </a:r>
            <a:endParaRPr lang="en-US" dirty="0"/>
          </a:p>
          <a:p>
            <a:pPr lvl="0"/>
            <a:r>
              <a:rPr lang="ar-SA" dirty="0"/>
              <a:t>وَإِنْ يَكَادُ الذِينَ كَفَرُوا ليُزْلقُونَكَ بِأَبْصَارِهِمْ لمَّا سَمِعُوا الذِّكْرَ وَيَقُولونَ إِنَّهُ لمَجْنُونٌ (القلم-51).</a:t>
            </a:r>
            <a:endParaRPr lang="en-US" dirty="0"/>
          </a:p>
          <a:p>
            <a:pPr lvl="0"/>
            <a:r>
              <a:rPr lang="ar-SA" dirty="0"/>
              <a:t>وَمِنْ شَرِّ حَاسِدٍ إِذَا حَسَدَ (الفلق-5).</a:t>
            </a:r>
            <a:endParaRPr lang="en-US" dirty="0"/>
          </a:p>
          <a:p>
            <a:r>
              <a:rPr lang="ar-SA" dirty="0"/>
              <a:t>يستحب أن تكرر 3 مرات.</a:t>
            </a:r>
            <a:endParaRPr lang="en-US" dirty="0"/>
          </a:p>
          <a:p>
            <a:endParaRPr lang="ar-YE" dirty="0"/>
          </a:p>
        </p:txBody>
      </p:sp>
      <p:sp>
        <p:nvSpPr>
          <p:cNvPr id="4" name="عنصر نائب للمحتوى 3"/>
          <p:cNvSpPr>
            <a:spLocks noGrp="1"/>
          </p:cNvSpPr>
          <p:nvPr>
            <p:ph sz="quarter" idx="14"/>
          </p:nvPr>
        </p:nvSpPr>
        <p:spPr/>
        <p:txBody>
          <a:bodyPr>
            <a:normAutofit fontScale="62500" lnSpcReduction="20000"/>
          </a:bodyPr>
          <a:lstStyle/>
          <a:p>
            <a:pPr lvl="0"/>
            <a:r>
              <a:rPr lang="ar-SA" dirty="0"/>
              <a:t>مَا يَوَدُّ الذِينَ كَفَرُوا مِنْ أَهْل الكِتَابِ وَلا المُشْرِكِينَ أَنْ يُنَزَّل عَليْكُمْ مِنْ خَيْرٍ مِنْ رَبِّكُمْ وَاللهُ يَخْتَصُّ بِرَحْمَتِهِ مَنْ يَشَاءُ وَاللهُ ذُو الفَضْل العَظِيمِ (البقرة-105)</a:t>
            </a:r>
            <a:endParaRPr lang="en-US" dirty="0"/>
          </a:p>
          <a:p>
            <a:pPr lvl="0"/>
            <a:r>
              <a:rPr lang="ar-SA" dirty="0"/>
              <a:t>وَدَّ كَثِيرٌ مِنْ أَهْل الكِتَابِ لوْ يَرُدُّونَكُمْ مِنْ بَعْدِ إِيمَانِكُمْ كُفَّارًا حَسَدًا مِنْ عِنْدِ أَنْفُسِهِمْ (البقرة- 109).</a:t>
            </a:r>
            <a:endParaRPr lang="en-US" dirty="0"/>
          </a:p>
          <a:p>
            <a:pPr lvl="0"/>
            <a:r>
              <a:rPr lang="ar-SA" dirty="0"/>
              <a:t>فَسَيَكْفِيكَهُمُ اللهُ وَهُوَ السَّمِيعُ العَليمُ (البقرة- 137).</a:t>
            </a:r>
            <a:endParaRPr lang="en-US" dirty="0"/>
          </a:p>
          <a:p>
            <a:pPr lvl="0"/>
            <a:r>
              <a:rPr lang="ar-SA" dirty="0"/>
              <a:t>وَلا يَئُودُهُ حِفْظُهُمَا وَهُوَ العَليُّ العَظِيمُ (البقرة- 255).</a:t>
            </a:r>
            <a:endParaRPr lang="en-US" dirty="0"/>
          </a:p>
          <a:p>
            <a:pPr lvl="0"/>
            <a:r>
              <a:rPr lang="ar-SA" dirty="0"/>
              <a:t>وَلا تَتَمَنَّوْا مَا فَضَّل اللهُ بِهِ بَعْضَكُمْ عَلى بَعْضٍ (النساء- 32).</a:t>
            </a:r>
            <a:endParaRPr lang="en-US" dirty="0"/>
          </a:p>
          <a:p>
            <a:pPr lvl="0"/>
            <a:r>
              <a:rPr lang="ar-SA" dirty="0"/>
              <a:t>أَمْ يَحْسُدُونَ النَّاسَ عَلى مَا آَتَاهُمُ اللهُ مِنْ فَضْلهِ (النساء- 54).</a:t>
            </a:r>
            <a:endParaRPr lang="en-US" dirty="0"/>
          </a:p>
          <a:p>
            <a:pPr lvl="0"/>
            <a:r>
              <a:rPr lang="ar-SA" dirty="0"/>
              <a:t>وَعَلى اللهِ فَتَوَكَّلوا إِنْ كُنْتُمْ مُؤْمِنِينَ (المائدة- 23).</a:t>
            </a:r>
            <a:endParaRPr lang="en-US" dirty="0"/>
          </a:p>
          <a:p>
            <a:pPr lvl="0"/>
            <a:r>
              <a:rPr lang="ar-SA" dirty="0"/>
              <a:t>عَلى اللهِ تَوَكَّلنَا رَبَّنَا افْتَحْ بَيْنَنَا وَبَيْنَ قَوْمِنَا بِالحَقِّ وَأَنْتَ خَيْرُ الفَاتِحِينَ (الأعراف- 89).</a:t>
            </a:r>
            <a:endParaRPr lang="en-US" dirty="0"/>
          </a:p>
          <a:p>
            <a:pPr lvl="0"/>
            <a:r>
              <a:rPr lang="ar-SA" dirty="0"/>
              <a:t>قُل لنْ يُصِيبَنَا إِلا مَا كَتَبَ اللهُ لنَا هُوَ مَوْلانَا وَعَلى اللهِ فَليَتَوَكَّل المُؤْمِنُونَ (التوبة-51).</a:t>
            </a:r>
            <a:endParaRPr lang="en-US" dirty="0"/>
          </a:p>
          <a:p>
            <a:pPr lvl="0"/>
            <a:r>
              <a:rPr lang="ar-SA" dirty="0"/>
              <a:t>قُل بِفَضْل اللهِ وَبِرَحْمَتِهِ فَبِذَلكَ فَليَفْرَحُوا هُوَ خَيْرٌ مِمَّا يَجْمَعُونَ (يونس-58).</a:t>
            </a:r>
            <a:endParaRPr lang="en-US" dirty="0"/>
          </a:p>
          <a:p>
            <a:endParaRPr lang="ar-YE" dirty="0"/>
          </a:p>
        </p:txBody>
      </p:sp>
      <p:pic>
        <p:nvPicPr>
          <p:cNvPr id="5" name="صورة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404664"/>
            <a:ext cx="1085088" cy="1633728"/>
          </a:xfrm>
          <a:prstGeom prst="ellipse">
            <a:avLst/>
          </a:prstGeom>
          <a:ln>
            <a:noFill/>
          </a:ln>
          <a:effectLst>
            <a:glow rad="228600">
              <a:schemeClr val="accent1">
                <a:satMod val="175000"/>
                <a:alpha val="40000"/>
              </a:schemeClr>
            </a:glow>
            <a:outerShdw blurRad="190500" dist="228600" dir="2700000" algn="ctr">
              <a:srgbClr val="000000">
                <a:alpha val="30000"/>
              </a:srgbClr>
            </a:outerShdw>
            <a:reflection blurRad="6350" stA="50000" endA="300" endPos="38500" dist="50800" dir="5400000" sy="-100000" algn="bl" rotWithShape="0"/>
            <a:softEdge rad="112500"/>
          </a:effectLst>
          <a:scene3d>
            <a:camera prst="orthographicFront">
              <a:rot lat="0" lon="0" rev="0"/>
            </a:camera>
            <a:lightRig rig="glow" dir="t">
              <a:rot lat="0" lon="0" rev="4800000"/>
            </a:lightRig>
          </a:scene3d>
          <a:sp3d prstMaterial="matte">
            <a:bevelT w="127000" h="63500"/>
          </a:sp3d>
        </p:spPr>
      </p:pic>
    </p:spTree>
    <p:custDataLst>
      <p:tags r:id="rId1"/>
    </p:custDataLst>
    <p:extLst>
      <p:ext uri="{BB962C8B-B14F-4D97-AF65-F5344CB8AC3E}">
        <p14:creationId xmlns:p14="http://schemas.microsoft.com/office/powerpoint/2010/main" val="2437465652"/>
      </p:ext>
    </p:extLst>
  </p:cSld>
  <p:clrMapOvr>
    <a:masterClrMapping/>
  </p:clrMapOvr>
  <mc:AlternateContent xmlns:mc="http://schemas.openxmlformats.org/markup-compatibility/2006" xmlns:p14="http://schemas.microsoft.com/office/powerpoint/2010/main">
    <mc:Choice Requires="p14">
      <p:transition spd="slow" p14:dur="2000" advTm="51517"/>
    </mc:Choice>
    <mc:Fallback xmlns="">
      <p:transition spd="slow" advTm="5151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2"/>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45"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2000"/>
                                        <p:tgtEl>
                                          <p:spTgt spid="4">
                                            <p:txEl>
                                              <p:pRg st="0" end="0"/>
                                            </p:txEl>
                                          </p:spTgt>
                                        </p:tgtEl>
                                      </p:cBhvr>
                                    </p:animEffect>
                                    <p:anim calcmode="lin" valueType="num">
                                      <p:cBhvr>
                                        <p:cTn id="12" dur="2000" fill="hold"/>
                                        <p:tgtEl>
                                          <p:spTgt spid="4">
                                            <p:txEl>
                                              <p:pRg st="0" end="0"/>
                                            </p:txEl>
                                          </p:spTgt>
                                        </p:tgtEl>
                                        <p:attrNameLst>
                                          <p:attrName>ppt_w</p:attrName>
                                        </p:attrNameLst>
                                      </p:cBhvr>
                                      <p:tavLst>
                                        <p:tav tm="0" fmla="#ppt_w*sin(2.5*pi*$)">
                                          <p:val>
                                            <p:fltVal val="0"/>
                                          </p:val>
                                        </p:tav>
                                        <p:tav tm="100000">
                                          <p:val>
                                            <p:fltVal val="1"/>
                                          </p:val>
                                        </p:tav>
                                      </p:tavLst>
                                    </p:anim>
                                    <p:anim calcmode="lin" valueType="num">
                                      <p:cBhvr>
                                        <p:cTn id="13" dur="2000" fill="hold"/>
                                        <p:tgtEl>
                                          <p:spTgt spid="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grpId="0"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Effect transition="in" filter="fade">
                                      <p:cBhvr>
                                        <p:cTn id="18" dur="2000"/>
                                        <p:tgtEl>
                                          <p:spTgt spid="4">
                                            <p:txEl>
                                              <p:pRg st="1" end="1"/>
                                            </p:txEl>
                                          </p:spTgt>
                                        </p:tgtEl>
                                      </p:cBhvr>
                                    </p:animEffect>
                                    <p:anim calcmode="lin" valueType="num">
                                      <p:cBhvr>
                                        <p:cTn id="19" dur="2000" fill="hold"/>
                                        <p:tgtEl>
                                          <p:spTgt spid="4">
                                            <p:txEl>
                                              <p:pRg st="1" end="1"/>
                                            </p:txEl>
                                          </p:spTgt>
                                        </p:tgtEl>
                                        <p:attrNameLst>
                                          <p:attrName>ppt_w</p:attrName>
                                        </p:attrNameLst>
                                      </p:cBhvr>
                                      <p:tavLst>
                                        <p:tav tm="0" fmla="#ppt_w*sin(2.5*pi*$)">
                                          <p:val>
                                            <p:fltVal val="0"/>
                                          </p:val>
                                        </p:tav>
                                        <p:tav tm="100000">
                                          <p:val>
                                            <p:fltVal val="1"/>
                                          </p:val>
                                        </p:tav>
                                      </p:tavLst>
                                    </p:anim>
                                    <p:anim calcmode="lin" valueType="num">
                                      <p:cBhvr>
                                        <p:cTn id="20" dur="2000" fill="hold"/>
                                        <p:tgtEl>
                                          <p:spTgt spid="4">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45" presetClass="entr" presetSubtype="0" fill="hold" grpId="0"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fade">
                                      <p:cBhvr>
                                        <p:cTn id="25" dur="2000"/>
                                        <p:tgtEl>
                                          <p:spTgt spid="4">
                                            <p:txEl>
                                              <p:pRg st="2" end="2"/>
                                            </p:txEl>
                                          </p:spTgt>
                                        </p:tgtEl>
                                      </p:cBhvr>
                                    </p:animEffect>
                                    <p:anim calcmode="lin" valueType="num">
                                      <p:cBhvr>
                                        <p:cTn id="26" dur="2000" fill="hold"/>
                                        <p:tgtEl>
                                          <p:spTgt spid="4">
                                            <p:txEl>
                                              <p:pRg st="2" end="2"/>
                                            </p:txEl>
                                          </p:spTgt>
                                        </p:tgtEl>
                                        <p:attrNameLst>
                                          <p:attrName>ppt_w</p:attrName>
                                        </p:attrNameLst>
                                      </p:cBhvr>
                                      <p:tavLst>
                                        <p:tav tm="0" fmla="#ppt_w*sin(2.5*pi*$)">
                                          <p:val>
                                            <p:fltVal val="0"/>
                                          </p:val>
                                        </p:tav>
                                        <p:tav tm="100000">
                                          <p:val>
                                            <p:fltVal val="1"/>
                                          </p:val>
                                        </p:tav>
                                      </p:tavLst>
                                    </p:anim>
                                    <p:anim calcmode="lin" valueType="num">
                                      <p:cBhvr>
                                        <p:cTn id="27" dur="2000" fill="hold"/>
                                        <p:tgtEl>
                                          <p:spTgt spid="4">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45" presetClass="entr" presetSubtype="0" fill="hold" grpId="0" nodeType="click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Effect transition="in" filter="fade">
                                      <p:cBhvr>
                                        <p:cTn id="32" dur="2000"/>
                                        <p:tgtEl>
                                          <p:spTgt spid="4">
                                            <p:txEl>
                                              <p:pRg st="3" end="3"/>
                                            </p:txEl>
                                          </p:spTgt>
                                        </p:tgtEl>
                                      </p:cBhvr>
                                    </p:animEffect>
                                    <p:anim calcmode="lin" valueType="num">
                                      <p:cBhvr>
                                        <p:cTn id="33" dur="2000" fill="hold"/>
                                        <p:tgtEl>
                                          <p:spTgt spid="4">
                                            <p:txEl>
                                              <p:pRg st="3" end="3"/>
                                            </p:txEl>
                                          </p:spTgt>
                                        </p:tgtEl>
                                        <p:attrNameLst>
                                          <p:attrName>ppt_w</p:attrName>
                                        </p:attrNameLst>
                                      </p:cBhvr>
                                      <p:tavLst>
                                        <p:tav tm="0" fmla="#ppt_w*sin(2.5*pi*$)">
                                          <p:val>
                                            <p:fltVal val="0"/>
                                          </p:val>
                                        </p:tav>
                                        <p:tav tm="100000">
                                          <p:val>
                                            <p:fltVal val="1"/>
                                          </p:val>
                                        </p:tav>
                                      </p:tavLst>
                                    </p:anim>
                                    <p:anim calcmode="lin" valueType="num">
                                      <p:cBhvr>
                                        <p:cTn id="34" dur="2000" fill="hold"/>
                                        <p:tgtEl>
                                          <p:spTgt spid="4">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45" presetClass="entr" presetSubtype="0" fill="hold" grpId="0" nodeType="click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animEffect transition="in" filter="fade">
                                      <p:cBhvr>
                                        <p:cTn id="39" dur="2000"/>
                                        <p:tgtEl>
                                          <p:spTgt spid="4">
                                            <p:txEl>
                                              <p:pRg st="4" end="4"/>
                                            </p:txEl>
                                          </p:spTgt>
                                        </p:tgtEl>
                                      </p:cBhvr>
                                    </p:animEffect>
                                    <p:anim calcmode="lin" valueType="num">
                                      <p:cBhvr>
                                        <p:cTn id="40" dur="2000" fill="hold"/>
                                        <p:tgtEl>
                                          <p:spTgt spid="4">
                                            <p:txEl>
                                              <p:pRg st="4" end="4"/>
                                            </p:txEl>
                                          </p:spTgt>
                                        </p:tgtEl>
                                        <p:attrNameLst>
                                          <p:attrName>ppt_w</p:attrName>
                                        </p:attrNameLst>
                                      </p:cBhvr>
                                      <p:tavLst>
                                        <p:tav tm="0" fmla="#ppt_w*sin(2.5*pi*$)">
                                          <p:val>
                                            <p:fltVal val="0"/>
                                          </p:val>
                                        </p:tav>
                                        <p:tav tm="100000">
                                          <p:val>
                                            <p:fltVal val="1"/>
                                          </p:val>
                                        </p:tav>
                                      </p:tavLst>
                                    </p:anim>
                                    <p:anim calcmode="lin" valueType="num">
                                      <p:cBhvr>
                                        <p:cTn id="41" dur="2000" fill="hold"/>
                                        <p:tgtEl>
                                          <p:spTgt spid="4">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45" presetClass="entr" presetSubtype="0" fill="hold" grpId="0" nodeType="clickEffect">
                                  <p:stCondLst>
                                    <p:cond delay="0"/>
                                  </p:stCondLst>
                                  <p:childTnLst>
                                    <p:set>
                                      <p:cBhvr>
                                        <p:cTn id="45" dur="1" fill="hold">
                                          <p:stCondLst>
                                            <p:cond delay="0"/>
                                          </p:stCondLst>
                                        </p:cTn>
                                        <p:tgtEl>
                                          <p:spTgt spid="4">
                                            <p:txEl>
                                              <p:pRg st="5" end="5"/>
                                            </p:txEl>
                                          </p:spTgt>
                                        </p:tgtEl>
                                        <p:attrNameLst>
                                          <p:attrName>style.visibility</p:attrName>
                                        </p:attrNameLst>
                                      </p:cBhvr>
                                      <p:to>
                                        <p:strVal val="visible"/>
                                      </p:to>
                                    </p:set>
                                    <p:animEffect transition="in" filter="fade">
                                      <p:cBhvr>
                                        <p:cTn id="46" dur="2000"/>
                                        <p:tgtEl>
                                          <p:spTgt spid="4">
                                            <p:txEl>
                                              <p:pRg st="5" end="5"/>
                                            </p:txEl>
                                          </p:spTgt>
                                        </p:tgtEl>
                                      </p:cBhvr>
                                    </p:animEffect>
                                    <p:anim calcmode="lin" valueType="num">
                                      <p:cBhvr>
                                        <p:cTn id="47" dur="2000" fill="hold"/>
                                        <p:tgtEl>
                                          <p:spTgt spid="4">
                                            <p:txEl>
                                              <p:pRg st="5" end="5"/>
                                            </p:txEl>
                                          </p:spTgt>
                                        </p:tgtEl>
                                        <p:attrNameLst>
                                          <p:attrName>ppt_w</p:attrName>
                                        </p:attrNameLst>
                                      </p:cBhvr>
                                      <p:tavLst>
                                        <p:tav tm="0" fmla="#ppt_w*sin(2.5*pi*$)">
                                          <p:val>
                                            <p:fltVal val="0"/>
                                          </p:val>
                                        </p:tav>
                                        <p:tav tm="100000">
                                          <p:val>
                                            <p:fltVal val="1"/>
                                          </p:val>
                                        </p:tav>
                                      </p:tavLst>
                                    </p:anim>
                                    <p:anim calcmode="lin" valueType="num">
                                      <p:cBhvr>
                                        <p:cTn id="48" dur="2000" fill="hold"/>
                                        <p:tgtEl>
                                          <p:spTgt spid="4">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49" fill="hold">
                      <p:stCondLst>
                        <p:cond delay="indefinite"/>
                      </p:stCondLst>
                      <p:childTnLst>
                        <p:par>
                          <p:cTn id="50" fill="hold">
                            <p:stCondLst>
                              <p:cond delay="0"/>
                            </p:stCondLst>
                            <p:childTnLst>
                              <p:par>
                                <p:cTn id="51" presetID="45" presetClass="entr" presetSubtype="0" fill="hold" grpId="0" nodeType="clickEffect">
                                  <p:stCondLst>
                                    <p:cond delay="0"/>
                                  </p:stCondLst>
                                  <p:childTnLst>
                                    <p:set>
                                      <p:cBhvr>
                                        <p:cTn id="52" dur="1" fill="hold">
                                          <p:stCondLst>
                                            <p:cond delay="0"/>
                                          </p:stCondLst>
                                        </p:cTn>
                                        <p:tgtEl>
                                          <p:spTgt spid="4">
                                            <p:txEl>
                                              <p:pRg st="6" end="6"/>
                                            </p:txEl>
                                          </p:spTgt>
                                        </p:tgtEl>
                                        <p:attrNameLst>
                                          <p:attrName>style.visibility</p:attrName>
                                        </p:attrNameLst>
                                      </p:cBhvr>
                                      <p:to>
                                        <p:strVal val="visible"/>
                                      </p:to>
                                    </p:set>
                                    <p:animEffect transition="in" filter="fade">
                                      <p:cBhvr>
                                        <p:cTn id="53" dur="2000"/>
                                        <p:tgtEl>
                                          <p:spTgt spid="4">
                                            <p:txEl>
                                              <p:pRg st="6" end="6"/>
                                            </p:txEl>
                                          </p:spTgt>
                                        </p:tgtEl>
                                      </p:cBhvr>
                                    </p:animEffect>
                                    <p:anim calcmode="lin" valueType="num">
                                      <p:cBhvr>
                                        <p:cTn id="54" dur="2000" fill="hold"/>
                                        <p:tgtEl>
                                          <p:spTgt spid="4">
                                            <p:txEl>
                                              <p:pRg st="6" end="6"/>
                                            </p:txEl>
                                          </p:spTgt>
                                        </p:tgtEl>
                                        <p:attrNameLst>
                                          <p:attrName>ppt_w</p:attrName>
                                        </p:attrNameLst>
                                      </p:cBhvr>
                                      <p:tavLst>
                                        <p:tav tm="0" fmla="#ppt_w*sin(2.5*pi*$)">
                                          <p:val>
                                            <p:fltVal val="0"/>
                                          </p:val>
                                        </p:tav>
                                        <p:tav tm="100000">
                                          <p:val>
                                            <p:fltVal val="1"/>
                                          </p:val>
                                        </p:tav>
                                      </p:tavLst>
                                    </p:anim>
                                    <p:anim calcmode="lin" valueType="num">
                                      <p:cBhvr>
                                        <p:cTn id="55" dur="2000" fill="hold"/>
                                        <p:tgtEl>
                                          <p:spTgt spid="4">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56" fill="hold">
                      <p:stCondLst>
                        <p:cond delay="indefinite"/>
                      </p:stCondLst>
                      <p:childTnLst>
                        <p:par>
                          <p:cTn id="57" fill="hold">
                            <p:stCondLst>
                              <p:cond delay="0"/>
                            </p:stCondLst>
                            <p:childTnLst>
                              <p:par>
                                <p:cTn id="58" presetID="45" presetClass="entr" presetSubtype="0" fill="hold" grpId="0" nodeType="clickEffect">
                                  <p:stCondLst>
                                    <p:cond delay="0"/>
                                  </p:stCondLst>
                                  <p:childTnLst>
                                    <p:set>
                                      <p:cBhvr>
                                        <p:cTn id="59" dur="1" fill="hold">
                                          <p:stCondLst>
                                            <p:cond delay="0"/>
                                          </p:stCondLst>
                                        </p:cTn>
                                        <p:tgtEl>
                                          <p:spTgt spid="4">
                                            <p:txEl>
                                              <p:pRg st="7" end="7"/>
                                            </p:txEl>
                                          </p:spTgt>
                                        </p:tgtEl>
                                        <p:attrNameLst>
                                          <p:attrName>style.visibility</p:attrName>
                                        </p:attrNameLst>
                                      </p:cBhvr>
                                      <p:to>
                                        <p:strVal val="visible"/>
                                      </p:to>
                                    </p:set>
                                    <p:animEffect transition="in" filter="fade">
                                      <p:cBhvr>
                                        <p:cTn id="60" dur="2000"/>
                                        <p:tgtEl>
                                          <p:spTgt spid="4">
                                            <p:txEl>
                                              <p:pRg st="7" end="7"/>
                                            </p:txEl>
                                          </p:spTgt>
                                        </p:tgtEl>
                                      </p:cBhvr>
                                    </p:animEffect>
                                    <p:anim calcmode="lin" valueType="num">
                                      <p:cBhvr>
                                        <p:cTn id="61" dur="2000" fill="hold"/>
                                        <p:tgtEl>
                                          <p:spTgt spid="4">
                                            <p:txEl>
                                              <p:pRg st="7" end="7"/>
                                            </p:txEl>
                                          </p:spTgt>
                                        </p:tgtEl>
                                        <p:attrNameLst>
                                          <p:attrName>ppt_w</p:attrName>
                                        </p:attrNameLst>
                                      </p:cBhvr>
                                      <p:tavLst>
                                        <p:tav tm="0" fmla="#ppt_w*sin(2.5*pi*$)">
                                          <p:val>
                                            <p:fltVal val="0"/>
                                          </p:val>
                                        </p:tav>
                                        <p:tav tm="100000">
                                          <p:val>
                                            <p:fltVal val="1"/>
                                          </p:val>
                                        </p:tav>
                                      </p:tavLst>
                                    </p:anim>
                                    <p:anim calcmode="lin" valueType="num">
                                      <p:cBhvr>
                                        <p:cTn id="62" dur="2000" fill="hold"/>
                                        <p:tgtEl>
                                          <p:spTgt spid="4">
                                            <p:txEl>
                                              <p:pRg st="7" end="7"/>
                                            </p:txEl>
                                          </p:spTgt>
                                        </p:tgtEl>
                                        <p:attrNameLst>
                                          <p:attrName>ppt_h</p:attrName>
                                        </p:attrNameLst>
                                      </p:cBhvr>
                                      <p:tavLst>
                                        <p:tav tm="0">
                                          <p:val>
                                            <p:strVal val="#ppt_h"/>
                                          </p:val>
                                        </p:tav>
                                        <p:tav tm="100000">
                                          <p:val>
                                            <p:strVal val="#ppt_h"/>
                                          </p:val>
                                        </p:tav>
                                      </p:tavLst>
                                    </p:anim>
                                  </p:childTnLst>
                                </p:cTn>
                              </p:par>
                            </p:childTnLst>
                          </p:cTn>
                        </p:par>
                      </p:childTnLst>
                    </p:cTn>
                  </p:par>
                  <p:par>
                    <p:cTn id="63" fill="hold">
                      <p:stCondLst>
                        <p:cond delay="indefinite"/>
                      </p:stCondLst>
                      <p:childTnLst>
                        <p:par>
                          <p:cTn id="64" fill="hold">
                            <p:stCondLst>
                              <p:cond delay="0"/>
                            </p:stCondLst>
                            <p:childTnLst>
                              <p:par>
                                <p:cTn id="65" presetID="45" presetClass="entr" presetSubtype="0" fill="hold" grpId="0" nodeType="clickEffect">
                                  <p:stCondLst>
                                    <p:cond delay="0"/>
                                  </p:stCondLst>
                                  <p:childTnLst>
                                    <p:set>
                                      <p:cBhvr>
                                        <p:cTn id="66" dur="1" fill="hold">
                                          <p:stCondLst>
                                            <p:cond delay="0"/>
                                          </p:stCondLst>
                                        </p:cTn>
                                        <p:tgtEl>
                                          <p:spTgt spid="4">
                                            <p:txEl>
                                              <p:pRg st="8" end="8"/>
                                            </p:txEl>
                                          </p:spTgt>
                                        </p:tgtEl>
                                        <p:attrNameLst>
                                          <p:attrName>style.visibility</p:attrName>
                                        </p:attrNameLst>
                                      </p:cBhvr>
                                      <p:to>
                                        <p:strVal val="visible"/>
                                      </p:to>
                                    </p:set>
                                    <p:animEffect transition="in" filter="fade">
                                      <p:cBhvr>
                                        <p:cTn id="67" dur="2000"/>
                                        <p:tgtEl>
                                          <p:spTgt spid="4">
                                            <p:txEl>
                                              <p:pRg st="8" end="8"/>
                                            </p:txEl>
                                          </p:spTgt>
                                        </p:tgtEl>
                                      </p:cBhvr>
                                    </p:animEffect>
                                    <p:anim calcmode="lin" valueType="num">
                                      <p:cBhvr>
                                        <p:cTn id="68" dur="2000" fill="hold"/>
                                        <p:tgtEl>
                                          <p:spTgt spid="4">
                                            <p:txEl>
                                              <p:pRg st="8" end="8"/>
                                            </p:txEl>
                                          </p:spTgt>
                                        </p:tgtEl>
                                        <p:attrNameLst>
                                          <p:attrName>ppt_w</p:attrName>
                                        </p:attrNameLst>
                                      </p:cBhvr>
                                      <p:tavLst>
                                        <p:tav tm="0" fmla="#ppt_w*sin(2.5*pi*$)">
                                          <p:val>
                                            <p:fltVal val="0"/>
                                          </p:val>
                                        </p:tav>
                                        <p:tav tm="100000">
                                          <p:val>
                                            <p:fltVal val="1"/>
                                          </p:val>
                                        </p:tav>
                                      </p:tavLst>
                                    </p:anim>
                                    <p:anim calcmode="lin" valueType="num">
                                      <p:cBhvr>
                                        <p:cTn id="69" dur="2000" fill="hold"/>
                                        <p:tgtEl>
                                          <p:spTgt spid="4">
                                            <p:txEl>
                                              <p:pRg st="8" end="8"/>
                                            </p:txEl>
                                          </p:spTgt>
                                        </p:tgtEl>
                                        <p:attrNameLst>
                                          <p:attrName>ppt_h</p:attrName>
                                        </p:attrNameLst>
                                      </p:cBhvr>
                                      <p:tavLst>
                                        <p:tav tm="0">
                                          <p:val>
                                            <p:strVal val="#ppt_h"/>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45" presetClass="entr" presetSubtype="0" fill="hold" grpId="0" nodeType="clickEffect">
                                  <p:stCondLst>
                                    <p:cond delay="0"/>
                                  </p:stCondLst>
                                  <p:childTnLst>
                                    <p:set>
                                      <p:cBhvr>
                                        <p:cTn id="73" dur="1" fill="hold">
                                          <p:stCondLst>
                                            <p:cond delay="0"/>
                                          </p:stCondLst>
                                        </p:cTn>
                                        <p:tgtEl>
                                          <p:spTgt spid="4">
                                            <p:txEl>
                                              <p:pRg st="9" end="9"/>
                                            </p:txEl>
                                          </p:spTgt>
                                        </p:tgtEl>
                                        <p:attrNameLst>
                                          <p:attrName>style.visibility</p:attrName>
                                        </p:attrNameLst>
                                      </p:cBhvr>
                                      <p:to>
                                        <p:strVal val="visible"/>
                                      </p:to>
                                    </p:set>
                                    <p:animEffect transition="in" filter="fade">
                                      <p:cBhvr>
                                        <p:cTn id="74" dur="2000"/>
                                        <p:tgtEl>
                                          <p:spTgt spid="4">
                                            <p:txEl>
                                              <p:pRg st="9" end="9"/>
                                            </p:txEl>
                                          </p:spTgt>
                                        </p:tgtEl>
                                      </p:cBhvr>
                                    </p:animEffect>
                                    <p:anim calcmode="lin" valueType="num">
                                      <p:cBhvr>
                                        <p:cTn id="75" dur="2000" fill="hold"/>
                                        <p:tgtEl>
                                          <p:spTgt spid="4">
                                            <p:txEl>
                                              <p:pRg st="9" end="9"/>
                                            </p:txEl>
                                          </p:spTgt>
                                        </p:tgtEl>
                                        <p:attrNameLst>
                                          <p:attrName>ppt_w</p:attrName>
                                        </p:attrNameLst>
                                      </p:cBhvr>
                                      <p:tavLst>
                                        <p:tav tm="0" fmla="#ppt_w*sin(2.5*pi*$)">
                                          <p:val>
                                            <p:fltVal val="0"/>
                                          </p:val>
                                        </p:tav>
                                        <p:tav tm="100000">
                                          <p:val>
                                            <p:fltVal val="1"/>
                                          </p:val>
                                        </p:tav>
                                      </p:tavLst>
                                    </p:anim>
                                    <p:anim calcmode="lin" valueType="num">
                                      <p:cBhvr>
                                        <p:cTn id="76" dur="2000" fill="hold"/>
                                        <p:tgtEl>
                                          <p:spTgt spid="4">
                                            <p:txEl>
                                              <p:pRg st="9" end="9"/>
                                            </p:txEl>
                                          </p:spTgt>
                                        </p:tgtEl>
                                        <p:attrNameLst>
                                          <p:attrName>ppt_h</p:attrName>
                                        </p:attrNameLst>
                                      </p:cBhvr>
                                      <p:tavLst>
                                        <p:tav tm="0">
                                          <p:val>
                                            <p:strVal val="#ppt_h"/>
                                          </p:val>
                                        </p:tav>
                                        <p:tav tm="100000">
                                          <p:val>
                                            <p:strVal val="#ppt_h"/>
                                          </p:val>
                                        </p:tav>
                                      </p:tavLst>
                                    </p:anim>
                                  </p:childTnLst>
                                </p:cTn>
                              </p:par>
                            </p:childTnLst>
                          </p:cTn>
                        </p:par>
                      </p:childTnLst>
                    </p:cTn>
                  </p:par>
                  <p:par>
                    <p:cTn id="77" fill="hold">
                      <p:stCondLst>
                        <p:cond delay="indefinite"/>
                      </p:stCondLst>
                      <p:childTnLst>
                        <p:par>
                          <p:cTn id="78" fill="hold">
                            <p:stCondLst>
                              <p:cond delay="0"/>
                            </p:stCondLst>
                            <p:childTnLst>
                              <p:par>
                                <p:cTn id="79" presetID="45" presetClass="entr" presetSubtype="0" fill="hold" grpId="0" nodeType="clickEffect">
                                  <p:stCondLst>
                                    <p:cond delay="0"/>
                                  </p:stCondLst>
                                  <p:childTnLst>
                                    <p:set>
                                      <p:cBhvr>
                                        <p:cTn id="80" dur="1" fill="hold">
                                          <p:stCondLst>
                                            <p:cond delay="0"/>
                                          </p:stCondLst>
                                        </p:cTn>
                                        <p:tgtEl>
                                          <p:spTgt spid="3">
                                            <p:txEl>
                                              <p:pRg st="0" end="0"/>
                                            </p:txEl>
                                          </p:spTgt>
                                        </p:tgtEl>
                                        <p:attrNameLst>
                                          <p:attrName>style.visibility</p:attrName>
                                        </p:attrNameLst>
                                      </p:cBhvr>
                                      <p:to>
                                        <p:strVal val="visible"/>
                                      </p:to>
                                    </p:set>
                                    <p:animEffect transition="in" filter="fade">
                                      <p:cBhvr>
                                        <p:cTn id="81" dur="2000"/>
                                        <p:tgtEl>
                                          <p:spTgt spid="3">
                                            <p:txEl>
                                              <p:pRg st="0" end="0"/>
                                            </p:txEl>
                                          </p:spTgt>
                                        </p:tgtEl>
                                      </p:cBhvr>
                                    </p:animEffect>
                                    <p:anim calcmode="lin" valueType="num">
                                      <p:cBhvr>
                                        <p:cTn id="82"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83"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84" fill="hold">
                      <p:stCondLst>
                        <p:cond delay="indefinite"/>
                      </p:stCondLst>
                      <p:childTnLst>
                        <p:par>
                          <p:cTn id="85" fill="hold">
                            <p:stCondLst>
                              <p:cond delay="0"/>
                            </p:stCondLst>
                            <p:childTnLst>
                              <p:par>
                                <p:cTn id="86" presetID="45" presetClass="entr" presetSubtype="0" fill="hold" grpId="0" nodeType="clickEffect">
                                  <p:stCondLst>
                                    <p:cond delay="0"/>
                                  </p:stCondLst>
                                  <p:childTnLst>
                                    <p:set>
                                      <p:cBhvr>
                                        <p:cTn id="87" dur="1" fill="hold">
                                          <p:stCondLst>
                                            <p:cond delay="0"/>
                                          </p:stCondLst>
                                        </p:cTn>
                                        <p:tgtEl>
                                          <p:spTgt spid="3">
                                            <p:txEl>
                                              <p:pRg st="1" end="1"/>
                                            </p:txEl>
                                          </p:spTgt>
                                        </p:tgtEl>
                                        <p:attrNameLst>
                                          <p:attrName>style.visibility</p:attrName>
                                        </p:attrNameLst>
                                      </p:cBhvr>
                                      <p:to>
                                        <p:strVal val="visible"/>
                                      </p:to>
                                    </p:set>
                                    <p:animEffect transition="in" filter="fade">
                                      <p:cBhvr>
                                        <p:cTn id="88" dur="2000"/>
                                        <p:tgtEl>
                                          <p:spTgt spid="3">
                                            <p:txEl>
                                              <p:pRg st="1" end="1"/>
                                            </p:txEl>
                                          </p:spTgt>
                                        </p:tgtEl>
                                      </p:cBhvr>
                                    </p:animEffect>
                                    <p:anim calcmode="lin" valueType="num">
                                      <p:cBhvr>
                                        <p:cTn id="89"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90"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91" fill="hold">
                      <p:stCondLst>
                        <p:cond delay="indefinite"/>
                      </p:stCondLst>
                      <p:childTnLst>
                        <p:par>
                          <p:cTn id="92" fill="hold">
                            <p:stCondLst>
                              <p:cond delay="0"/>
                            </p:stCondLst>
                            <p:childTnLst>
                              <p:par>
                                <p:cTn id="93" presetID="45" presetClass="entr" presetSubtype="0" fill="hold" grpId="0" nodeType="clickEffect">
                                  <p:stCondLst>
                                    <p:cond delay="0"/>
                                  </p:stCondLst>
                                  <p:childTnLst>
                                    <p:set>
                                      <p:cBhvr>
                                        <p:cTn id="94" dur="1" fill="hold">
                                          <p:stCondLst>
                                            <p:cond delay="0"/>
                                          </p:stCondLst>
                                        </p:cTn>
                                        <p:tgtEl>
                                          <p:spTgt spid="3">
                                            <p:txEl>
                                              <p:pRg st="2" end="2"/>
                                            </p:txEl>
                                          </p:spTgt>
                                        </p:tgtEl>
                                        <p:attrNameLst>
                                          <p:attrName>style.visibility</p:attrName>
                                        </p:attrNameLst>
                                      </p:cBhvr>
                                      <p:to>
                                        <p:strVal val="visible"/>
                                      </p:to>
                                    </p:set>
                                    <p:animEffect transition="in" filter="fade">
                                      <p:cBhvr>
                                        <p:cTn id="95" dur="2000"/>
                                        <p:tgtEl>
                                          <p:spTgt spid="3">
                                            <p:txEl>
                                              <p:pRg st="2" end="2"/>
                                            </p:txEl>
                                          </p:spTgt>
                                        </p:tgtEl>
                                      </p:cBhvr>
                                    </p:animEffect>
                                    <p:anim calcmode="lin" valueType="num">
                                      <p:cBhvr>
                                        <p:cTn id="96"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97"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98" fill="hold">
                      <p:stCondLst>
                        <p:cond delay="indefinite"/>
                      </p:stCondLst>
                      <p:childTnLst>
                        <p:par>
                          <p:cTn id="99" fill="hold">
                            <p:stCondLst>
                              <p:cond delay="0"/>
                            </p:stCondLst>
                            <p:childTnLst>
                              <p:par>
                                <p:cTn id="100" presetID="45" presetClass="entr" presetSubtype="0" fill="hold" grpId="0" nodeType="clickEffect">
                                  <p:stCondLst>
                                    <p:cond delay="0"/>
                                  </p:stCondLst>
                                  <p:childTnLst>
                                    <p:set>
                                      <p:cBhvr>
                                        <p:cTn id="101" dur="1" fill="hold">
                                          <p:stCondLst>
                                            <p:cond delay="0"/>
                                          </p:stCondLst>
                                        </p:cTn>
                                        <p:tgtEl>
                                          <p:spTgt spid="3">
                                            <p:txEl>
                                              <p:pRg st="3" end="3"/>
                                            </p:txEl>
                                          </p:spTgt>
                                        </p:tgtEl>
                                        <p:attrNameLst>
                                          <p:attrName>style.visibility</p:attrName>
                                        </p:attrNameLst>
                                      </p:cBhvr>
                                      <p:to>
                                        <p:strVal val="visible"/>
                                      </p:to>
                                    </p:set>
                                    <p:animEffect transition="in" filter="fade">
                                      <p:cBhvr>
                                        <p:cTn id="102" dur="2000"/>
                                        <p:tgtEl>
                                          <p:spTgt spid="3">
                                            <p:txEl>
                                              <p:pRg st="3" end="3"/>
                                            </p:txEl>
                                          </p:spTgt>
                                        </p:tgtEl>
                                      </p:cBhvr>
                                    </p:animEffect>
                                    <p:anim calcmode="lin" valueType="num">
                                      <p:cBhvr>
                                        <p:cTn id="103"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104" dur="2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105" fill="hold">
                      <p:stCondLst>
                        <p:cond delay="indefinite"/>
                      </p:stCondLst>
                      <p:childTnLst>
                        <p:par>
                          <p:cTn id="106" fill="hold">
                            <p:stCondLst>
                              <p:cond delay="0"/>
                            </p:stCondLst>
                            <p:childTnLst>
                              <p:par>
                                <p:cTn id="107" presetID="45" presetClass="entr" presetSubtype="0" fill="hold" grpId="0" nodeType="clickEffect">
                                  <p:stCondLst>
                                    <p:cond delay="0"/>
                                  </p:stCondLst>
                                  <p:childTnLst>
                                    <p:set>
                                      <p:cBhvr>
                                        <p:cTn id="108" dur="1" fill="hold">
                                          <p:stCondLst>
                                            <p:cond delay="0"/>
                                          </p:stCondLst>
                                        </p:cTn>
                                        <p:tgtEl>
                                          <p:spTgt spid="3">
                                            <p:txEl>
                                              <p:pRg st="4" end="4"/>
                                            </p:txEl>
                                          </p:spTgt>
                                        </p:tgtEl>
                                        <p:attrNameLst>
                                          <p:attrName>style.visibility</p:attrName>
                                        </p:attrNameLst>
                                      </p:cBhvr>
                                      <p:to>
                                        <p:strVal val="visible"/>
                                      </p:to>
                                    </p:set>
                                    <p:animEffect transition="in" filter="fade">
                                      <p:cBhvr>
                                        <p:cTn id="109" dur="2000"/>
                                        <p:tgtEl>
                                          <p:spTgt spid="3">
                                            <p:txEl>
                                              <p:pRg st="4" end="4"/>
                                            </p:txEl>
                                          </p:spTgt>
                                        </p:tgtEl>
                                      </p:cBhvr>
                                    </p:animEffect>
                                    <p:anim calcmode="lin" valueType="num">
                                      <p:cBhvr>
                                        <p:cTn id="110" dur="2000" fill="hold"/>
                                        <p:tgtEl>
                                          <p:spTgt spid="3">
                                            <p:txEl>
                                              <p:pRg st="4" end="4"/>
                                            </p:txEl>
                                          </p:spTgt>
                                        </p:tgtEl>
                                        <p:attrNameLst>
                                          <p:attrName>ppt_w</p:attrName>
                                        </p:attrNameLst>
                                      </p:cBhvr>
                                      <p:tavLst>
                                        <p:tav tm="0" fmla="#ppt_w*sin(2.5*pi*$)">
                                          <p:val>
                                            <p:fltVal val="0"/>
                                          </p:val>
                                        </p:tav>
                                        <p:tav tm="100000">
                                          <p:val>
                                            <p:fltVal val="1"/>
                                          </p:val>
                                        </p:tav>
                                      </p:tavLst>
                                    </p:anim>
                                    <p:anim calcmode="lin" valueType="num">
                                      <p:cBhvr>
                                        <p:cTn id="111" dur="2000" fill="hold"/>
                                        <p:tgtEl>
                                          <p:spTgt spid="3">
                                            <p:txEl>
                                              <p:pRg st="4" end="4"/>
                                            </p:txEl>
                                          </p:spTgt>
                                        </p:tgtEl>
                                        <p:attrNameLst>
                                          <p:attrName>ppt_h</p:attrName>
                                        </p:attrNameLst>
                                      </p:cBhvr>
                                      <p:tavLst>
                                        <p:tav tm="0">
                                          <p:val>
                                            <p:strVal val="#ppt_h"/>
                                          </p:val>
                                        </p:tav>
                                        <p:tav tm="100000">
                                          <p:val>
                                            <p:strVal val="#ppt_h"/>
                                          </p:val>
                                        </p:tav>
                                      </p:tavLst>
                                    </p:anim>
                                  </p:childTnLst>
                                </p:cTn>
                              </p:par>
                            </p:childTnLst>
                          </p:cTn>
                        </p:par>
                      </p:childTnLst>
                    </p:cTn>
                  </p:par>
                  <p:par>
                    <p:cTn id="112" fill="hold">
                      <p:stCondLst>
                        <p:cond delay="indefinite"/>
                      </p:stCondLst>
                      <p:childTnLst>
                        <p:par>
                          <p:cTn id="113" fill="hold">
                            <p:stCondLst>
                              <p:cond delay="0"/>
                            </p:stCondLst>
                            <p:childTnLst>
                              <p:par>
                                <p:cTn id="114" presetID="45" presetClass="entr" presetSubtype="0" fill="hold" grpId="0" nodeType="clickEffect">
                                  <p:stCondLst>
                                    <p:cond delay="0"/>
                                  </p:stCondLst>
                                  <p:childTnLst>
                                    <p:set>
                                      <p:cBhvr>
                                        <p:cTn id="115" dur="1" fill="hold">
                                          <p:stCondLst>
                                            <p:cond delay="0"/>
                                          </p:stCondLst>
                                        </p:cTn>
                                        <p:tgtEl>
                                          <p:spTgt spid="3">
                                            <p:txEl>
                                              <p:pRg st="5" end="5"/>
                                            </p:txEl>
                                          </p:spTgt>
                                        </p:tgtEl>
                                        <p:attrNameLst>
                                          <p:attrName>style.visibility</p:attrName>
                                        </p:attrNameLst>
                                      </p:cBhvr>
                                      <p:to>
                                        <p:strVal val="visible"/>
                                      </p:to>
                                    </p:set>
                                    <p:animEffect transition="in" filter="fade">
                                      <p:cBhvr>
                                        <p:cTn id="116" dur="2000"/>
                                        <p:tgtEl>
                                          <p:spTgt spid="3">
                                            <p:txEl>
                                              <p:pRg st="5" end="5"/>
                                            </p:txEl>
                                          </p:spTgt>
                                        </p:tgtEl>
                                      </p:cBhvr>
                                    </p:animEffect>
                                    <p:anim calcmode="lin" valueType="num">
                                      <p:cBhvr>
                                        <p:cTn id="117" dur="2000" fill="hold"/>
                                        <p:tgtEl>
                                          <p:spTgt spid="3">
                                            <p:txEl>
                                              <p:pRg st="5" end="5"/>
                                            </p:txEl>
                                          </p:spTgt>
                                        </p:tgtEl>
                                        <p:attrNameLst>
                                          <p:attrName>ppt_w</p:attrName>
                                        </p:attrNameLst>
                                      </p:cBhvr>
                                      <p:tavLst>
                                        <p:tav tm="0" fmla="#ppt_w*sin(2.5*pi*$)">
                                          <p:val>
                                            <p:fltVal val="0"/>
                                          </p:val>
                                        </p:tav>
                                        <p:tav tm="100000">
                                          <p:val>
                                            <p:fltVal val="1"/>
                                          </p:val>
                                        </p:tav>
                                      </p:tavLst>
                                    </p:anim>
                                    <p:anim calcmode="lin" valueType="num">
                                      <p:cBhvr>
                                        <p:cTn id="118" dur="2000" fill="hold"/>
                                        <p:tgtEl>
                                          <p:spTgt spid="3">
                                            <p:txEl>
                                              <p:pRg st="5" end="5"/>
                                            </p:txEl>
                                          </p:spTgt>
                                        </p:tgtEl>
                                        <p:attrNameLst>
                                          <p:attrName>ppt_h</p:attrName>
                                        </p:attrNameLst>
                                      </p:cBhvr>
                                      <p:tavLst>
                                        <p:tav tm="0">
                                          <p:val>
                                            <p:strVal val="#ppt_h"/>
                                          </p:val>
                                        </p:tav>
                                        <p:tav tm="100000">
                                          <p:val>
                                            <p:strVal val="#ppt_h"/>
                                          </p:val>
                                        </p:tav>
                                      </p:tavLst>
                                    </p:anim>
                                  </p:childTnLst>
                                </p:cTn>
                              </p:par>
                            </p:childTnLst>
                          </p:cTn>
                        </p:par>
                      </p:childTnLst>
                    </p:cTn>
                  </p:par>
                  <p:par>
                    <p:cTn id="119" fill="hold">
                      <p:stCondLst>
                        <p:cond delay="indefinite"/>
                      </p:stCondLst>
                      <p:childTnLst>
                        <p:par>
                          <p:cTn id="120" fill="hold">
                            <p:stCondLst>
                              <p:cond delay="0"/>
                            </p:stCondLst>
                            <p:childTnLst>
                              <p:par>
                                <p:cTn id="121" presetID="45" presetClass="entr" presetSubtype="0" fill="hold" grpId="0" nodeType="clickEffect">
                                  <p:stCondLst>
                                    <p:cond delay="0"/>
                                  </p:stCondLst>
                                  <p:childTnLst>
                                    <p:set>
                                      <p:cBhvr>
                                        <p:cTn id="122" dur="1" fill="hold">
                                          <p:stCondLst>
                                            <p:cond delay="0"/>
                                          </p:stCondLst>
                                        </p:cTn>
                                        <p:tgtEl>
                                          <p:spTgt spid="3">
                                            <p:txEl>
                                              <p:pRg st="6" end="6"/>
                                            </p:txEl>
                                          </p:spTgt>
                                        </p:tgtEl>
                                        <p:attrNameLst>
                                          <p:attrName>style.visibility</p:attrName>
                                        </p:attrNameLst>
                                      </p:cBhvr>
                                      <p:to>
                                        <p:strVal val="visible"/>
                                      </p:to>
                                    </p:set>
                                    <p:animEffect transition="in" filter="fade">
                                      <p:cBhvr>
                                        <p:cTn id="123" dur="2000"/>
                                        <p:tgtEl>
                                          <p:spTgt spid="3">
                                            <p:txEl>
                                              <p:pRg st="6" end="6"/>
                                            </p:txEl>
                                          </p:spTgt>
                                        </p:tgtEl>
                                      </p:cBhvr>
                                    </p:animEffect>
                                    <p:anim calcmode="lin" valueType="num">
                                      <p:cBhvr>
                                        <p:cTn id="124" dur="2000" fill="hold"/>
                                        <p:tgtEl>
                                          <p:spTgt spid="3">
                                            <p:txEl>
                                              <p:pRg st="6" end="6"/>
                                            </p:txEl>
                                          </p:spTgt>
                                        </p:tgtEl>
                                        <p:attrNameLst>
                                          <p:attrName>ppt_w</p:attrName>
                                        </p:attrNameLst>
                                      </p:cBhvr>
                                      <p:tavLst>
                                        <p:tav tm="0" fmla="#ppt_w*sin(2.5*pi*$)">
                                          <p:val>
                                            <p:fltVal val="0"/>
                                          </p:val>
                                        </p:tav>
                                        <p:tav tm="100000">
                                          <p:val>
                                            <p:fltVal val="1"/>
                                          </p:val>
                                        </p:tav>
                                      </p:tavLst>
                                    </p:anim>
                                    <p:anim calcmode="lin" valueType="num">
                                      <p:cBhvr>
                                        <p:cTn id="125" dur="2000" fill="hold"/>
                                        <p:tgtEl>
                                          <p:spTgt spid="3">
                                            <p:txEl>
                                              <p:pRg st="6" end="6"/>
                                            </p:txEl>
                                          </p:spTgt>
                                        </p:tgtEl>
                                        <p:attrNameLst>
                                          <p:attrName>ppt_h</p:attrName>
                                        </p:attrNameLst>
                                      </p:cBhvr>
                                      <p:tavLst>
                                        <p:tav tm="0">
                                          <p:val>
                                            <p:strVal val="#ppt_h"/>
                                          </p:val>
                                        </p:tav>
                                        <p:tav tm="100000">
                                          <p:val>
                                            <p:strVal val="#ppt_h"/>
                                          </p:val>
                                        </p:tav>
                                      </p:tavLst>
                                    </p:anim>
                                  </p:childTnLst>
                                </p:cTn>
                              </p:par>
                            </p:childTnLst>
                          </p:cTn>
                        </p:par>
                      </p:childTnLst>
                    </p:cTn>
                  </p:par>
                  <p:par>
                    <p:cTn id="126" fill="hold">
                      <p:stCondLst>
                        <p:cond delay="indefinite"/>
                      </p:stCondLst>
                      <p:childTnLst>
                        <p:par>
                          <p:cTn id="127" fill="hold">
                            <p:stCondLst>
                              <p:cond delay="0"/>
                            </p:stCondLst>
                            <p:childTnLst>
                              <p:par>
                                <p:cTn id="128" presetID="45" presetClass="entr" presetSubtype="0" fill="hold" grpId="0" nodeType="clickEffect">
                                  <p:stCondLst>
                                    <p:cond delay="0"/>
                                  </p:stCondLst>
                                  <p:childTnLst>
                                    <p:set>
                                      <p:cBhvr>
                                        <p:cTn id="129" dur="1" fill="hold">
                                          <p:stCondLst>
                                            <p:cond delay="0"/>
                                          </p:stCondLst>
                                        </p:cTn>
                                        <p:tgtEl>
                                          <p:spTgt spid="3">
                                            <p:txEl>
                                              <p:pRg st="7" end="7"/>
                                            </p:txEl>
                                          </p:spTgt>
                                        </p:tgtEl>
                                        <p:attrNameLst>
                                          <p:attrName>style.visibility</p:attrName>
                                        </p:attrNameLst>
                                      </p:cBhvr>
                                      <p:to>
                                        <p:strVal val="visible"/>
                                      </p:to>
                                    </p:set>
                                    <p:animEffect transition="in" filter="fade">
                                      <p:cBhvr>
                                        <p:cTn id="130" dur="2000"/>
                                        <p:tgtEl>
                                          <p:spTgt spid="3">
                                            <p:txEl>
                                              <p:pRg st="7" end="7"/>
                                            </p:txEl>
                                          </p:spTgt>
                                        </p:tgtEl>
                                      </p:cBhvr>
                                    </p:animEffect>
                                    <p:anim calcmode="lin" valueType="num">
                                      <p:cBhvr>
                                        <p:cTn id="131" dur="2000" fill="hold"/>
                                        <p:tgtEl>
                                          <p:spTgt spid="3">
                                            <p:txEl>
                                              <p:pRg st="7" end="7"/>
                                            </p:txEl>
                                          </p:spTgt>
                                        </p:tgtEl>
                                        <p:attrNameLst>
                                          <p:attrName>ppt_w</p:attrName>
                                        </p:attrNameLst>
                                      </p:cBhvr>
                                      <p:tavLst>
                                        <p:tav tm="0" fmla="#ppt_w*sin(2.5*pi*$)">
                                          <p:val>
                                            <p:fltVal val="0"/>
                                          </p:val>
                                        </p:tav>
                                        <p:tav tm="100000">
                                          <p:val>
                                            <p:fltVal val="1"/>
                                          </p:val>
                                        </p:tav>
                                      </p:tavLst>
                                    </p:anim>
                                    <p:anim calcmode="lin" valueType="num">
                                      <p:cBhvr>
                                        <p:cTn id="132" dur="2000" fill="hold"/>
                                        <p:tgtEl>
                                          <p:spTgt spid="3">
                                            <p:txEl>
                                              <p:pRg st="7" end="7"/>
                                            </p:txEl>
                                          </p:spTgt>
                                        </p:tgtEl>
                                        <p:attrNameLst>
                                          <p:attrName>ppt_h</p:attrName>
                                        </p:attrNameLst>
                                      </p:cBhvr>
                                      <p:tavLst>
                                        <p:tav tm="0">
                                          <p:val>
                                            <p:strVal val="#ppt_h"/>
                                          </p:val>
                                        </p:tav>
                                        <p:tav tm="100000">
                                          <p:val>
                                            <p:strVal val="#ppt_h"/>
                                          </p:val>
                                        </p:tav>
                                      </p:tavLst>
                                    </p:anim>
                                  </p:childTnLst>
                                </p:cTn>
                              </p:par>
                            </p:childTnLst>
                          </p:cTn>
                        </p:par>
                      </p:childTnLst>
                    </p:cTn>
                  </p:par>
                  <p:par>
                    <p:cTn id="133" fill="hold">
                      <p:stCondLst>
                        <p:cond delay="indefinite"/>
                      </p:stCondLst>
                      <p:childTnLst>
                        <p:par>
                          <p:cTn id="134" fill="hold">
                            <p:stCondLst>
                              <p:cond delay="0"/>
                            </p:stCondLst>
                            <p:childTnLst>
                              <p:par>
                                <p:cTn id="135" presetID="45" presetClass="entr" presetSubtype="0" fill="hold" grpId="0" nodeType="clickEffect">
                                  <p:stCondLst>
                                    <p:cond delay="0"/>
                                  </p:stCondLst>
                                  <p:childTnLst>
                                    <p:set>
                                      <p:cBhvr>
                                        <p:cTn id="136" dur="1" fill="hold">
                                          <p:stCondLst>
                                            <p:cond delay="0"/>
                                          </p:stCondLst>
                                        </p:cTn>
                                        <p:tgtEl>
                                          <p:spTgt spid="3">
                                            <p:txEl>
                                              <p:pRg st="8" end="8"/>
                                            </p:txEl>
                                          </p:spTgt>
                                        </p:tgtEl>
                                        <p:attrNameLst>
                                          <p:attrName>style.visibility</p:attrName>
                                        </p:attrNameLst>
                                      </p:cBhvr>
                                      <p:to>
                                        <p:strVal val="visible"/>
                                      </p:to>
                                    </p:set>
                                    <p:animEffect transition="in" filter="fade">
                                      <p:cBhvr>
                                        <p:cTn id="137" dur="2000"/>
                                        <p:tgtEl>
                                          <p:spTgt spid="3">
                                            <p:txEl>
                                              <p:pRg st="8" end="8"/>
                                            </p:txEl>
                                          </p:spTgt>
                                        </p:tgtEl>
                                      </p:cBhvr>
                                    </p:animEffect>
                                    <p:anim calcmode="lin" valueType="num">
                                      <p:cBhvr>
                                        <p:cTn id="138" dur="2000" fill="hold"/>
                                        <p:tgtEl>
                                          <p:spTgt spid="3">
                                            <p:txEl>
                                              <p:pRg st="8" end="8"/>
                                            </p:txEl>
                                          </p:spTgt>
                                        </p:tgtEl>
                                        <p:attrNameLst>
                                          <p:attrName>ppt_w</p:attrName>
                                        </p:attrNameLst>
                                      </p:cBhvr>
                                      <p:tavLst>
                                        <p:tav tm="0" fmla="#ppt_w*sin(2.5*pi*$)">
                                          <p:val>
                                            <p:fltVal val="0"/>
                                          </p:val>
                                        </p:tav>
                                        <p:tav tm="100000">
                                          <p:val>
                                            <p:fltVal val="1"/>
                                          </p:val>
                                        </p:tav>
                                      </p:tavLst>
                                    </p:anim>
                                    <p:anim calcmode="lin" valueType="num">
                                      <p:cBhvr>
                                        <p:cTn id="139" dur="2000" fill="hold"/>
                                        <p:tgtEl>
                                          <p:spTgt spid="3">
                                            <p:txEl>
                                              <p:pRg st="8" end="8"/>
                                            </p:txEl>
                                          </p:spTgt>
                                        </p:tgtEl>
                                        <p:attrNameLst>
                                          <p:attrName>ppt_h</p:attrName>
                                        </p:attrNameLst>
                                      </p:cBhvr>
                                      <p:tavLst>
                                        <p:tav tm="0">
                                          <p:val>
                                            <p:strVal val="#ppt_h"/>
                                          </p:val>
                                        </p:tav>
                                        <p:tav tm="100000">
                                          <p:val>
                                            <p:strVal val="#ppt_h"/>
                                          </p:val>
                                        </p:tav>
                                      </p:tavLst>
                                    </p:anim>
                                  </p:childTnLst>
                                </p:cTn>
                              </p:par>
                            </p:childTnLst>
                          </p:cTn>
                        </p:par>
                      </p:childTnLst>
                    </p:cTn>
                  </p:par>
                  <p:par>
                    <p:cTn id="140" fill="hold">
                      <p:stCondLst>
                        <p:cond delay="indefinite"/>
                      </p:stCondLst>
                      <p:childTnLst>
                        <p:par>
                          <p:cTn id="141" fill="hold">
                            <p:stCondLst>
                              <p:cond delay="0"/>
                            </p:stCondLst>
                            <p:childTnLst>
                              <p:par>
                                <p:cTn id="142" presetID="45" presetClass="entr" presetSubtype="0" fill="hold" grpId="0" nodeType="clickEffect">
                                  <p:stCondLst>
                                    <p:cond delay="0"/>
                                  </p:stCondLst>
                                  <p:childTnLst>
                                    <p:set>
                                      <p:cBhvr>
                                        <p:cTn id="143" dur="1" fill="hold">
                                          <p:stCondLst>
                                            <p:cond delay="0"/>
                                          </p:stCondLst>
                                        </p:cTn>
                                        <p:tgtEl>
                                          <p:spTgt spid="3">
                                            <p:txEl>
                                              <p:pRg st="9" end="9"/>
                                            </p:txEl>
                                          </p:spTgt>
                                        </p:tgtEl>
                                        <p:attrNameLst>
                                          <p:attrName>style.visibility</p:attrName>
                                        </p:attrNameLst>
                                      </p:cBhvr>
                                      <p:to>
                                        <p:strVal val="visible"/>
                                      </p:to>
                                    </p:set>
                                    <p:animEffect transition="in" filter="fade">
                                      <p:cBhvr>
                                        <p:cTn id="144" dur="2000"/>
                                        <p:tgtEl>
                                          <p:spTgt spid="3">
                                            <p:txEl>
                                              <p:pRg st="9" end="9"/>
                                            </p:txEl>
                                          </p:spTgt>
                                        </p:tgtEl>
                                      </p:cBhvr>
                                    </p:animEffect>
                                    <p:anim calcmode="lin" valueType="num">
                                      <p:cBhvr>
                                        <p:cTn id="145" dur="2000" fill="hold"/>
                                        <p:tgtEl>
                                          <p:spTgt spid="3">
                                            <p:txEl>
                                              <p:pRg st="9" end="9"/>
                                            </p:txEl>
                                          </p:spTgt>
                                        </p:tgtEl>
                                        <p:attrNameLst>
                                          <p:attrName>ppt_w</p:attrName>
                                        </p:attrNameLst>
                                      </p:cBhvr>
                                      <p:tavLst>
                                        <p:tav tm="0" fmla="#ppt_w*sin(2.5*pi*$)">
                                          <p:val>
                                            <p:fltVal val="0"/>
                                          </p:val>
                                        </p:tav>
                                        <p:tav tm="100000">
                                          <p:val>
                                            <p:fltVal val="1"/>
                                          </p:val>
                                        </p:tav>
                                      </p:tavLst>
                                    </p:anim>
                                    <p:anim calcmode="lin" valueType="num">
                                      <p:cBhvr>
                                        <p:cTn id="146" dur="2000" fill="hold"/>
                                        <p:tgtEl>
                                          <p:spTgt spid="3">
                                            <p:txEl>
                                              <p:pRg st="9" end="9"/>
                                            </p:txEl>
                                          </p:spTgt>
                                        </p:tgtEl>
                                        <p:attrNameLst>
                                          <p:attrName>ppt_h</p:attrName>
                                        </p:attrNameLst>
                                      </p:cBhvr>
                                      <p:tavLst>
                                        <p:tav tm="0">
                                          <p:val>
                                            <p:strVal val="#ppt_h"/>
                                          </p:val>
                                        </p:tav>
                                        <p:tav tm="100000">
                                          <p:val>
                                            <p:strVal val="#ppt_h"/>
                                          </p:val>
                                        </p:tav>
                                      </p:tavLst>
                                    </p:anim>
                                  </p:childTnLst>
                                </p:cTn>
                              </p:par>
                            </p:childTnLst>
                          </p:cTn>
                        </p:par>
                      </p:childTnLst>
                    </p:cTn>
                  </p:par>
                  <p:par>
                    <p:cTn id="147" fill="hold">
                      <p:stCondLst>
                        <p:cond delay="indefinite"/>
                      </p:stCondLst>
                      <p:childTnLst>
                        <p:par>
                          <p:cTn id="148" fill="hold">
                            <p:stCondLst>
                              <p:cond delay="0"/>
                            </p:stCondLst>
                            <p:childTnLst>
                              <p:par>
                                <p:cTn id="149" presetID="45" presetClass="entr" presetSubtype="0" fill="hold" grpId="0" nodeType="clickEffect">
                                  <p:stCondLst>
                                    <p:cond delay="0"/>
                                  </p:stCondLst>
                                  <p:childTnLst>
                                    <p:set>
                                      <p:cBhvr>
                                        <p:cTn id="150" dur="1" fill="hold">
                                          <p:stCondLst>
                                            <p:cond delay="0"/>
                                          </p:stCondLst>
                                        </p:cTn>
                                        <p:tgtEl>
                                          <p:spTgt spid="3">
                                            <p:txEl>
                                              <p:pRg st="10" end="10"/>
                                            </p:txEl>
                                          </p:spTgt>
                                        </p:tgtEl>
                                        <p:attrNameLst>
                                          <p:attrName>style.visibility</p:attrName>
                                        </p:attrNameLst>
                                      </p:cBhvr>
                                      <p:to>
                                        <p:strVal val="visible"/>
                                      </p:to>
                                    </p:set>
                                    <p:animEffect transition="in" filter="fade">
                                      <p:cBhvr>
                                        <p:cTn id="151" dur="2000"/>
                                        <p:tgtEl>
                                          <p:spTgt spid="3">
                                            <p:txEl>
                                              <p:pRg st="10" end="10"/>
                                            </p:txEl>
                                          </p:spTgt>
                                        </p:tgtEl>
                                      </p:cBhvr>
                                    </p:animEffect>
                                    <p:anim calcmode="lin" valueType="num">
                                      <p:cBhvr>
                                        <p:cTn id="152" dur="2000" fill="hold"/>
                                        <p:tgtEl>
                                          <p:spTgt spid="3">
                                            <p:txEl>
                                              <p:pRg st="10" end="10"/>
                                            </p:txEl>
                                          </p:spTgt>
                                        </p:tgtEl>
                                        <p:attrNameLst>
                                          <p:attrName>ppt_w</p:attrName>
                                        </p:attrNameLst>
                                      </p:cBhvr>
                                      <p:tavLst>
                                        <p:tav tm="0" fmla="#ppt_w*sin(2.5*pi*$)">
                                          <p:val>
                                            <p:fltVal val="0"/>
                                          </p:val>
                                        </p:tav>
                                        <p:tav tm="100000">
                                          <p:val>
                                            <p:fltVal val="1"/>
                                          </p:val>
                                        </p:tav>
                                      </p:tavLst>
                                    </p:anim>
                                    <p:anim calcmode="lin" valueType="num">
                                      <p:cBhvr>
                                        <p:cTn id="153" dur="2000" fill="hold"/>
                                        <p:tgtEl>
                                          <p:spTgt spid="3">
                                            <p:txEl>
                                              <p:pRg st="10" end="10"/>
                                            </p:txEl>
                                          </p:spTgt>
                                        </p:tgtEl>
                                        <p:attrNameLst>
                                          <p:attrName>ppt_h</p:attrName>
                                        </p:attrNameLst>
                                      </p:cBhvr>
                                      <p:tavLst>
                                        <p:tav tm="0">
                                          <p:val>
                                            <p:strVal val="#ppt_h"/>
                                          </p:val>
                                        </p:tav>
                                        <p:tav tm="100000">
                                          <p:val>
                                            <p:strVal val="#ppt_h"/>
                                          </p:val>
                                        </p:tav>
                                      </p:tavLst>
                                    </p:anim>
                                  </p:childTnLst>
                                </p:cTn>
                              </p:par>
                            </p:childTnLst>
                          </p:cTn>
                        </p:par>
                      </p:childTnLst>
                    </p:cTn>
                  </p:par>
                  <p:par>
                    <p:cTn id="154" fill="hold">
                      <p:stCondLst>
                        <p:cond delay="indefinite"/>
                      </p:stCondLst>
                      <p:childTnLst>
                        <p:par>
                          <p:cTn id="155" fill="hold">
                            <p:stCondLst>
                              <p:cond delay="0"/>
                            </p:stCondLst>
                            <p:childTnLst>
                              <p:par>
                                <p:cTn id="156" presetID="45" presetClass="entr" presetSubtype="0" fill="hold" grpId="0" nodeType="clickEffect">
                                  <p:stCondLst>
                                    <p:cond delay="0"/>
                                  </p:stCondLst>
                                  <p:childTnLst>
                                    <p:set>
                                      <p:cBhvr>
                                        <p:cTn id="157" dur="1" fill="hold">
                                          <p:stCondLst>
                                            <p:cond delay="0"/>
                                          </p:stCondLst>
                                        </p:cTn>
                                        <p:tgtEl>
                                          <p:spTgt spid="3">
                                            <p:txEl>
                                              <p:pRg st="11" end="11"/>
                                            </p:txEl>
                                          </p:spTgt>
                                        </p:tgtEl>
                                        <p:attrNameLst>
                                          <p:attrName>style.visibility</p:attrName>
                                        </p:attrNameLst>
                                      </p:cBhvr>
                                      <p:to>
                                        <p:strVal val="visible"/>
                                      </p:to>
                                    </p:set>
                                    <p:animEffect transition="in" filter="fade">
                                      <p:cBhvr>
                                        <p:cTn id="158" dur="2000"/>
                                        <p:tgtEl>
                                          <p:spTgt spid="3">
                                            <p:txEl>
                                              <p:pRg st="11" end="11"/>
                                            </p:txEl>
                                          </p:spTgt>
                                        </p:tgtEl>
                                      </p:cBhvr>
                                    </p:animEffect>
                                    <p:anim calcmode="lin" valueType="num">
                                      <p:cBhvr>
                                        <p:cTn id="159" dur="2000" fill="hold"/>
                                        <p:tgtEl>
                                          <p:spTgt spid="3">
                                            <p:txEl>
                                              <p:pRg st="11" end="11"/>
                                            </p:txEl>
                                          </p:spTgt>
                                        </p:tgtEl>
                                        <p:attrNameLst>
                                          <p:attrName>ppt_w</p:attrName>
                                        </p:attrNameLst>
                                      </p:cBhvr>
                                      <p:tavLst>
                                        <p:tav tm="0" fmla="#ppt_w*sin(2.5*pi*$)">
                                          <p:val>
                                            <p:fltVal val="0"/>
                                          </p:val>
                                        </p:tav>
                                        <p:tav tm="100000">
                                          <p:val>
                                            <p:fltVal val="1"/>
                                          </p:val>
                                        </p:tav>
                                      </p:tavLst>
                                    </p:anim>
                                    <p:anim calcmode="lin" valueType="num">
                                      <p:cBhvr>
                                        <p:cTn id="160" dur="2000" fill="hold"/>
                                        <p:tgtEl>
                                          <p:spTgt spid="3">
                                            <p:txEl>
                                              <p:pRg st="11" end="11"/>
                                            </p:txEl>
                                          </p:spTgt>
                                        </p:tgtEl>
                                        <p:attrNameLst>
                                          <p:attrName>ppt_h</p:attrName>
                                        </p:attrNameLst>
                                      </p:cBhvr>
                                      <p:tavLst>
                                        <p:tav tm="0">
                                          <p:val>
                                            <p:strVal val="#ppt_h"/>
                                          </p:val>
                                        </p:tav>
                                        <p:tav tm="100000">
                                          <p:val>
                                            <p:strVal val="#ppt_h"/>
                                          </p:val>
                                        </p:tav>
                                      </p:tavLst>
                                    </p:anim>
                                  </p:childTnLst>
                                </p:cTn>
                              </p:par>
                            </p:childTnLst>
                          </p:cTn>
                        </p:par>
                      </p:childTnLst>
                    </p:cTn>
                  </p:par>
                  <p:par>
                    <p:cTn id="161" fill="hold">
                      <p:stCondLst>
                        <p:cond delay="indefinite"/>
                      </p:stCondLst>
                      <p:childTnLst>
                        <p:par>
                          <p:cTn id="162" fill="hold">
                            <p:stCondLst>
                              <p:cond delay="0"/>
                            </p:stCondLst>
                            <p:childTnLst>
                              <p:par>
                                <p:cTn id="163" presetID="45" presetClass="entr" presetSubtype="0" fill="hold" grpId="0" nodeType="clickEffect">
                                  <p:stCondLst>
                                    <p:cond delay="0"/>
                                  </p:stCondLst>
                                  <p:childTnLst>
                                    <p:set>
                                      <p:cBhvr>
                                        <p:cTn id="164" dur="1" fill="hold">
                                          <p:stCondLst>
                                            <p:cond delay="0"/>
                                          </p:stCondLst>
                                        </p:cTn>
                                        <p:tgtEl>
                                          <p:spTgt spid="3">
                                            <p:txEl>
                                              <p:pRg st="12" end="12"/>
                                            </p:txEl>
                                          </p:spTgt>
                                        </p:tgtEl>
                                        <p:attrNameLst>
                                          <p:attrName>style.visibility</p:attrName>
                                        </p:attrNameLst>
                                      </p:cBhvr>
                                      <p:to>
                                        <p:strVal val="visible"/>
                                      </p:to>
                                    </p:set>
                                    <p:animEffect transition="in" filter="fade">
                                      <p:cBhvr>
                                        <p:cTn id="165" dur="2000"/>
                                        <p:tgtEl>
                                          <p:spTgt spid="3">
                                            <p:txEl>
                                              <p:pRg st="12" end="12"/>
                                            </p:txEl>
                                          </p:spTgt>
                                        </p:tgtEl>
                                      </p:cBhvr>
                                    </p:animEffect>
                                    <p:anim calcmode="lin" valueType="num">
                                      <p:cBhvr>
                                        <p:cTn id="166" dur="2000" fill="hold"/>
                                        <p:tgtEl>
                                          <p:spTgt spid="3">
                                            <p:txEl>
                                              <p:pRg st="12" end="12"/>
                                            </p:txEl>
                                          </p:spTgt>
                                        </p:tgtEl>
                                        <p:attrNameLst>
                                          <p:attrName>ppt_w</p:attrName>
                                        </p:attrNameLst>
                                      </p:cBhvr>
                                      <p:tavLst>
                                        <p:tav tm="0" fmla="#ppt_w*sin(2.5*pi*$)">
                                          <p:val>
                                            <p:fltVal val="0"/>
                                          </p:val>
                                        </p:tav>
                                        <p:tav tm="100000">
                                          <p:val>
                                            <p:fltVal val="1"/>
                                          </p:val>
                                        </p:tav>
                                      </p:tavLst>
                                    </p:anim>
                                    <p:anim calcmode="lin" valueType="num">
                                      <p:cBhvr>
                                        <p:cTn id="167" dur="2000" fill="hold"/>
                                        <p:tgtEl>
                                          <p:spTgt spid="3">
                                            <p:txEl>
                                              <p:pRg st="12" end="12"/>
                                            </p:txEl>
                                          </p:spTgt>
                                        </p:tgtEl>
                                        <p:attrNameLst>
                                          <p:attrName>ppt_h</p:attrName>
                                        </p:attrNameLst>
                                      </p:cBhvr>
                                      <p:tavLst>
                                        <p:tav tm="0">
                                          <p:val>
                                            <p:strVal val="#ppt_h"/>
                                          </p:val>
                                        </p:tav>
                                        <p:tav tm="100000">
                                          <p:val>
                                            <p:strVal val="#ppt_h"/>
                                          </p:val>
                                        </p:tav>
                                      </p:tavLst>
                                    </p:anim>
                                  </p:childTnLst>
                                </p:cTn>
                              </p:par>
                            </p:childTnLst>
                          </p:cTn>
                        </p:par>
                      </p:childTnLst>
                    </p:cTn>
                  </p:par>
                  <p:par>
                    <p:cTn id="168" fill="hold">
                      <p:stCondLst>
                        <p:cond delay="indefinite"/>
                      </p:stCondLst>
                      <p:childTnLst>
                        <p:par>
                          <p:cTn id="169" fill="hold">
                            <p:stCondLst>
                              <p:cond delay="0"/>
                            </p:stCondLst>
                            <p:childTnLst>
                              <p:par>
                                <p:cTn id="170" presetID="45" presetClass="entr" presetSubtype="0" fill="hold" grpId="0" nodeType="clickEffect">
                                  <p:stCondLst>
                                    <p:cond delay="0"/>
                                  </p:stCondLst>
                                  <p:childTnLst>
                                    <p:set>
                                      <p:cBhvr>
                                        <p:cTn id="171" dur="1" fill="hold">
                                          <p:stCondLst>
                                            <p:cond delay="0"/>
                                          </p:stCondLst>
                                        </p:cTn>
                                        <p:tgtEl>
                                          <p:spTgt spid="3">
                                            <p:txEl>
                                              <p:pRg st="13" end="13"/>
                                            </p:txEl>
                                          </p:spTgt>
                                        </p:tgtEl>
                                        <p:attrNameLst>
                                          <p:attrName>style.visibility</p:attrName>
                                        </p:attrNameLst>
                                      </p:cBhvr>
                                      <p:to>
                                        <p:strVal val="visible"/>
                                      </p:to>
                                    </p:set>
                                    <p:animEffect transition="in" filter="fade">
                                      <p:cBhvr>
                                        <p:cTn id="172" dur="2000"/>
                                        <p:tgtEl>
                                          <p:spTgt spid="3">
                                            <p:txEl>
                                              <p:pRg st="13" end="13"/>
                                            </p:txEl>
                                          </p:spTgt>
                                        </p:tgtEl>
                                      </p:cBhvr>
                                    </p:animEffect>
                                    <p:anim calcmode="lin" valueType="num">
                                      <p:cBhvr>
                                        <p:cTn id="173" dur="2000" fill="hold"/>
                                        <p:tgtEl>
                                          <p:spTgt spid="3">
                                            <p:txEl>
                                              <p:pRg st="13" end="13"/>
                                            </p:txEl>
                                          </p:spTgt>
                                        </p:tgtEl>
                                        <p:attrNameLst>
                                          <p:attrName>ppt_w</p:attrName>
                                        </p:attrNameLst>
                                      </p:cBhvr>
                                      <p:tavLst>
                                        <p:tav tm="0" fmla="#ppt_w*sin(2.5*pi*$)">
                                          <p:val>
                                            <p:fltVal val="0"/>
                                          </p:val>
                                        </p:tav>
                                        <p:tav tm="100000">
                                          <p:val>
                                            <p:fltVal val="1"/>
                                          </p:val>
                                        </p:tav>
                                      </p:tavLst>
                                    </p:anim>
                                    <p:anim calcmode="lin" valueType="num">
                                      <p:cBhvr>
                                        <p:cTn id="174" dur="2000" fill="hold"/>
                                        <p:tgtEl>
                                          <p:spTgt spid="3">
                                            <p:txEl>
                                              <p:pRg st="13" end="13"/>
                                            </p:txEl>
                                          </p:spTgt>
                                        </p:tgtEl>
                                        <p:attrNameLst>
                                          <p:attrName>ppt_h</p:attrName>
                                        </p:attrNameLst>
                                      </p:cBhvr>
                                      <p:tavLst>
                                        <p:tav tm="0">
                                          <p:val>
                                            <p:strVal val="#ppt_h"/>
                                          </p:val>
                                        </p:tav>
                                        <p:tav tm="100000">
                                          <p:val>
                                            <p:strVal val="#ppt_h"/>
                                          </p:val>
                                        </p:tav>
                                      </p:tavLst>
                                    </p:anim>
                                  </p:childTnLst>
                                </p:cTn>
                              </p:par>
                            </p:childTnLst>
                          </p:cTn>
                        </p:par>
                      </p:childTnLst>
                    </p:cTn>
                  </p:par>
                  <p:par>
                    <p:cTn id="175" fill="hold">
                      <p:stCondLst>
                        <p:cond delay="indefinite"/>
                      </p:stCondLst>
                      <p:childTnLst>
                        <p:par>
                          <p:cTn id="176" fill="hold">
                            <p:stCondLst>
                              <p:cond delay="0"/>
                            </p:stCondLst>
                            <p:childTnLst>
                              <p:par>
                                <p:cTn id="177" presetID="45" presetClass="entr" presetSubtype="0" fill="hold" grpId="0" nodeType="clickEffect">
                                  <p:stCondLst>
                                    <p:cond delay="0"/>
                                  </p:stCondLst>
                                  <p:childTnLst>
                                    <p:set>
                                      <p:cBhvr>
                                        <p:cTn id="178" dur="1" fill="hold">
                                          <p:stCondLst>
                                            <p:cond delay="0"/>
                                          </p:stCondLst>
                                        </p:cTn>
                                        <p:tgtEl>
                                          <p:spTgt spid="3">
                                            <p:txEl>
                                              <p:pRg st="14" end="14"/>
                                            </p:txEl>
                                          </p:spTgt>
                                        </p:tgtEl>
                                        <p:attrNameLst>
                                          <p:attrName>style.visibility</p:attrName>
                                        </p:attrNameLst>
                                      </p:cBhvr>
                                      <p:to>
                                        <p:strVal val="visible"/>
                                      </p:to>
                                    </p:set>
                                    <p:animEffect transition="in" filter="fade">
                                      <p:cBhvr>
                                        <p:cTn id="179" dur="2000"/>
                                        <p:tgtEl>
                                          <p:spTgt spid="3">
                                            <p:txEl>
                                              <p:pRg st="14" end="14"/>
                                            </p:txEl>
                                          </p:spTgt>
                                        </p:tgtEl>
                                      </p:cBhvr>
                                    </p:animEffect>
                                    <p:anim calcmode="lin" valueType="num">
                                      <p:cBhvr>
                                        <p:cTn id="180" dur="2000" fill="hold"/>
                                        <p:tgtEl>
                                          <p:spTgt spid="3">
                                            <p:txEl>
                                              <p:pRg st="14" end="14"/>
                                            </p:txEl>
                                          </p:spTgt>
                                        </p:tgtEl>
                                        <p:attrNameLst>
                                          <p:attrName>ppt_w</p:attrName>
                                        </p:attrNameLst>
                                      </p:cBhvr>
                                      <p:tavLst>
                                        <p:tav tm="0" fmla="#ppt_w*sin(2.5*pi*$)">
                                          <p:val>
                                            <p:fltVal val="0"/>
                                          </p:val>
                                        </p:tav>
                                        <p:tav tm="100000">
                                          <p:val>
                                            <p:fltVal val="1"/>
                                          </p:val>
                                        </p:tav>
                                      </p:tavLst>
                                    </p:anim>
                                    <p:anim calcmode="lin" valueType="num">
                                      <p:cBhvr>
                                        <p:cTn id="181" dur="2000" fill="hold"/>
                                        <p:tgtEl>
                                          <p:spTgt spid="3">
                                            <p:txEl>
                                              <p:pRg st="14" end="14"/>
                                            </p:txEl>
                                          </p:spTgt>
                                        </p:tgtEl>
                                        <p:attrNameLst>
                                          <p:attrName>ppt_h</p:attrName>
                                        </p:attrNameLst>
                                      </p:cBhvr>
                                      <p:tavLst>
                                        <p:tav tm="0">
                                          <p:val>
                                            <p:strVal val="#ppt_h"/>
                                          </p:val>
                                        </p:tav>
                                        <p:tav tm="100000">
                                          <p:val>
                                            <p:strVal val="#ppt_h"/>
                                          </p:val>
                                        </p:tav>
                                      </p:tavLst>
                                    </p:anim>
                                  </p:childTnLst>
                                </p:cTn>
                              </p:par>
                            </p:childTnLst>
                          </p:cTn>
                        </p:par>
                      </p:childTnLst>
                    </p:cTn>
                  </p:par>
                  <p:par>
                    <p:cTn id="182" fill="hold">
                      <p:stCondLst>
                        <p:cond delay="indefinite"/>
                      </p:stCondLst>
                      <p:childTnLst>
                        <p:par>
                          <p:cTn id="183" fill="hold">
                            <p:stCondLst>
                              <p:cond delay="0"/>
                            </p:stCondLst>
                            <p:childTnLst>
                              <p:par>
                                <p:cTn id="184" presetID="45" presetClass="entr" presetSubtype="0" fill="hold" grpId="0" nodeType="clickEffect">
                                  <p:stCondLst>
                                    <p:cond delay="0"/>
                                  </p:stCondLst>
                                  <p:childTnLst>
                                    <p:set>
                                      <p:cBhvr>
                                        <p:cTn id="185" dur="1" fill="hold">
                                          <p:stCondLst>
                                            <p:cond delay="0"/>
                                          </p:stCondLst>
                                        </p:cTn>
                                        <p:tgtEl>
                                          <p:spTgt spid="3">
                                            <p:txEl>
                                              <p:pRg st="15" end="15"/>
                                            </p:txEl>
                                          </p:spTgt>
                                        </p:tgtEl>
                                        <p:attrNameLst>
                                          <p:attrName>style.visibility</p:attrName>
                                        </p:attrNameLst>
                                      </p:cBhvr>
                                      <p:to>
                                        <p:strVal val="visible"/>
                                      </p:to>
                                    </p:set>
                                    <p:animEffect transition="in" filter="fade">
                                      <p:cBhvr>
                                        <p:cTn id="186" dur="2000"/>
                                        <p:tgtEl>
                                          <p:spTgt spid="3">
                                            <p:txEl>
                                              <p:pRg st="15" end="15"/>
                                            </p:txEl>
                                          </p:spTgt>
                                        </p:tgtEl>
                                      </p:cBhvr>
                                    </p:animEffect>
                                    <p:anim calcmode="lin" valueType="num">
                                      <p:cBhvr>
                                        <p:cTn id="187" dur="2000" fill="hold"/>
                                        <p:tgtEl>
                                          <p:spTgt spid="3">
                                            <p:txEl>
                                              <p:pRg st="15" end="15"/>
                                            </p:txEl>
                                          </p:spTgt>
                                        </p:tgtEl>
                                        <p:attrNameLst>
                                          <p:attrName>ppt_w</p:attrName>
                                        </p:attrNameLst>
                                      </p:cBhvr>
                                      <p:tavLst>
                                        <p:tav tm="0" fmla="#ppt_w*sin(2.5*pi*$)">
                                          <p:val>
                                            <p:fltVal val="0"/>
                                          </p:val>
                                        </p:tav>
                                        <p:tav tm="100000">
                                          <p:val>
                                            <p:fltVal val="1"/>
                                          </p:val>
                                        </p:tav>
                                      </p:tavLst>
                                    </p:anim>
                                    <p:anim calcmode="lin" valueType="num">
                                      <p:cBhvr>
                                        <p:cTn id="188" dur="2000" fill="hold"/>
                                        <p:tgtEl>
                                          <p:spTgt spid="3">
                                            <p:txEl>
                                              <p:pRg st="15" end="15"/>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TIMING" val="|9.9|1|2|2.2"/>
</p:tagLst>
</file>

<file path=ppt/tags/tag10.xml><?xml version="1.0" encoding="utf-8"?>
<p:tagLst xmlns:a="http://schemas.openxmlformats.org/drawingml/2006/main" xmlns:r="http://schemas.openxmlformats.org/officeDocument/2006/relationships" xmlns:p="http://schemas.openxmlformats.org/presentationml/2006/main">
  <p:tag name="TIMING" val="|1.2|2.9|1.8|1.5|1.5|1.6|1.5|2.2|1.6|1.2|2.2|2.9|1.8|2.9|1.6"/>
</p:tagLst>
</file>

<file path=ppt/tags/tag11.xml><?xml version="1.0" encoding="utf-8"?>
<p:tagLst xmlns:a="http://schemas.openxmlformats.org/drawingml/2006/main" xmlns:r="http://schemas.openxmlformats.org/officeDocument/2006/relationships" xmlns:p="http://schemas.openxmlformats.org/presentationml/2006/main">
  <p:tag name="TIMING" val="|1.3|2.3|2.5|2.1|2.3|2.9|2.6|3.7|2.3|2.4|2.8|2.7|2.5|2.2|2.5|2.3|2.3|2.4|2.2|2.2"/>
</p:tagLst>
</file>

<file path=ppt/tags/tag12.xml><?xml version="1.0" encoding="utf-8"?>
<p:tagLst xmlns:a="http://schemas.openxmlformats.org/drawingml/2006/main" xmlns:r="http://schemas.openxmlformats.org/officeDocument/2006/relationships" xmlns:p="http://schemas.openxmlformats.org/presentationml/2006/main">
  <p:tag name="TIMING" val="|4.7|2|1.5|0.8|1|0.8|0.5|0.8|0.8|0.8|1|0.8|0.8|1.4|0.8|0.9|1.9|0.9|2.2|1.9|2.7|1.7|2|2.7|1.2"/>
</p:tagLst>
</file>

<file path=ppt/tags/tag13.xml><?xml version="1.0" encoding="utf-8"?>
<p:tagLst xmlns:a="http://schemas.openxmlformats.org/drawingml/2006/main" xmlns:r="http://schemas.openxmlformats.org/officeDocument/2006/relationships" xmlns:p="http://schemas.openxmlformats.org/presentationml/2006/main">
  <p:tag name="TIMING" val="|1.8|3.4|2.9|2.8"/>
</p:tagLst>
</file>

<file path=ppt/tags/tag14.xml><?xml version="1.0" encoding="utf-8"?>
<p:tagLst xmlns:a="http://schemas.openxmlformats.org/drawingml/2006/main" xmlns:r="http://schemas.openxmlformats.org/officeDocument/2006/relationships" xmlns:p="http://schemas.openxmlformats.org/presentationml/2006/main">
  <p:tag name="TIMING" val="|1.3"/>
</p:tagLst>
</file>

<file path=ppt/tags/tag15.xml><?xml version="1.0" encoding="utf-8"?>
<p:tagLst xmlns:a="http://schemas.openxmlformats.org/drawingml/2006/main" xmlns:r="http://schemas.openxmlformats.org/officeDocument/2006/relationships" xmlns:p="http://schemas.openxmlformats.org/presentationml/2006/main">
  <p:tag name="TIMING" val="|1.6|2.8|2.1|2.4|2.4|2.5|2.4|2.2"/>
</p:tagLst>
</file>

<file path=ppt/tags/tag16.xml><?xml version="1.0" encoding="utf-8"?>
<p:tagLst xmlns:a="http://schemas.openxmlformats.org/drawingml/2006/main" xmlns:r="http://schemas.openxmlformats.org/officeDocument/2006/relationships" xmlns:p="http://schemas.openxmlformats.org/presentationml/2006/main">
  <p:tag name="TIMING" val="|1.4|2.9|2.2|2|1.7|1.9|2.2|2.7|2|3.1|4.9"/>
</p:tagLst>
</file>

<file path=ppt/tags/tag17.xml><?xml version="1.0" encoding="utf-8"?>
<p:tagLst xmlns:a="http://schemas.openxmlformats.org/drawingml/2006/main" xmlns:r="http://schemas.openxmlformats.org/officeDocument/2006/relationships" xmlns:p="http://schemas.openxmlformats.org/presentationml/2006/main">
  <p:tag name="TIMING" val="|1.4|1.4|2.1|1.4|4|1.5|2.8|2.8|2.8"/>
</p:tagLst>
</file>

<file path=ppt/tags/tag18.xml><?xml version="1.0" encoding="utf-8"?>
<p:tagLst xmlns:a="http://schemas.openxmlformats.org/drawingml/2006/main" xmlns:r="http://schemas.openxmlformats.org/officeDocument/2006/relationships" xmlns:p="http://schemas.openxmlformats.org/presentationml/2006/main">
  <p:tag name="TIMING" val="|2.1|2.9|3.3"/>
</p:tagLst>
</file>

<file path=ppt/tags/tag19.xml><?xml version="1.0" encoding="utf-8"?>
<p:tagLst xmlns:a="http://schemas.openxmlformats.org/drawingml/2006/main" xmlns:r="http://schemas.openxmlformats.org/officeDocument/2006/relationships" xmlns:p="http://schemas.openxmlformats.org/presentationml/2006/main">
  <p:tag name="TIMING" val="|1.4|3.9|2.2|3.3"/>
</p:tagLst>
</file>

<file path=ppt/tags/tag2.xml><?xml version="1.0" encoding="utf-8"?>
<p:tagLst xmlns:a="http://schemas.openxmlformats.org/drawingml/2006/main" xmlns:r="http://schemas.openxmlformats.org/officeDocument/2006/relationships" xmlns:p="http://schemas.openxmlformats.org/presentationml/2006/main">
  <p:tag name="TIMING" val="|1.7|3.7|3.3|3.1|2.8|1.5|1.4|2|1.5|1.4|1.5|1.5|2.9|2.8"/>
</p:tagLst>
</file>

<file path=ppt/tags/tag20.xml><?xml version="1.0" encoding="utf-8"?>
<p:tagLst xmlns:a="http://schemas.openxmlformats.org/drawingml/2006/main" xmlns:r="http://schemas.openxmlformats.org/officeDocument/2006/relationships" xmlns:p="http://schemas.openxmlformats.org/presentationml/2006/main">
  <p:tag name="TIMING" val="|1.9|2.7|1.9|2|1.9|2.6|1.4|0.8|1.4"/>
</p:tagLst>
</file>

<file path=ppt/tags/tag21.xml><?xml version="1.0" encoding="utf-8"?>
<p:tagLst xmlns:a="http://schemas.openxmlformats.org/drawingml/2006/main" xmlns:r="http://schemas.openxmlformats.org/officeDocument/2006/relationships" xmlns:p="http://schemas.openxmlformats.org/presentationml/2006/main">
  <p:tag name="TIMING" val="|1.9|1.1|1.3|1.1"/>
</p:tagLst>
</file>

<file path=ppt/tags/tag22.xml><?xml version="1.0" encoding="utf-8"?>
<p:tagLst xmlns:a="http://schemas.openxmlformats.org/drawingml/2006/main" xmlns:r="http://schemas.openxmlformats.org/officeDocument/2006/relationships" xmlns:p="http://schemas.openxmlformats.org/presentationml/2006/main">
  <p:tag name="TIMING" val="|1.1|1.8|1.9|2|1.7|6"/>
</p:tagLst>
</file>

<file path=ppt/tags/tag23.xml><?xml version="1.0" encoding="utf-8"?>
<p:tagLst xmlns:a="http://schemas.openxmlformats.org/drawingml/2006/main" xmlns:r="http://schemas.openxmlformats.org/officeDocument/2006/relationships" xmlns:p="http://schemas.openxmlformats.org/presentationml/2006/main">
  <p:tag name="TIMING" val="|1.1|1.5|0.9"/>
</p:tagLst>
</file>

<file path=ppt/tags/tag24.xml><?xml version="1.0" encoding="utf-8"?>
<p:tagLst xmlns:a="http://schemas.openxmlformats.org/drawingml/2006/main" xmlns:r="http://schemas.openxmlformats.org/officeDocument/2006/relationships" xmlns:p="http://schemas.openxmlformats.org/presentationml/2006/main">
  <p:tag name="TIMING" val="|1.9|2|1.2"/>
</p:tagLst>
</file>

<file path=ppt/tags/tag25.xml><?xml version="1.0" encoding="utf-8"?>
<p:tagLst xmlns:a="http://schemas.openxmlformats.org/drawingml/2006/main" xmlns:r="http://schemas.openxmlformats.org/officeDocument/2006/relationships" xmlns:p="http://schemas.openxmlformats.org/presentationml/2006/main">
  <p:tag name="TIMING" val="|1.2|1.5|3.2|4.5"/>
</p:tagLst>
</file>

<file path=ppt/tags/tag26.xml><?xml version="1.0" encoding="utf-8"?>
<p:tagLst xmlns:a="http://schemas.openxmlformats.org/drawingml/2006/main" xmlns:r="http://schemas.openxmlformats.org/officeDocument/2006/relationships" xmlns:p="http://schemas.openxmlformats.org/presentationml/2006/main">
  <p:tag name="TIMING" val="|3.2|2.6|2.6|2.3|2.5|2.9|2.3|2.4|2.2"/>
</p:tagLst>
</file>

<file path=ppt/tags/tag27.xml><?xml version="1.0" encoding="utf-8"?>
<p:tagLst xmlns:a="http://schemas.openxmlformats.org/drawingml/2006/main" xmlns:r="http://schemas.openxmlformats.org/officeDocument/2006/relationships" xmlns:p="http://schemas.openxmlformats.org/presentationml/2006/main">
  <p:tag name="TIMING" val="|1.3|2.8|2.4|2.7|2.9"/>
</p:tagLst>
</file>

<file path=ppt/tags/tag28.xml><?xml version="1.0" encoding="utf-8"?>
<p:tagLst xmlns:a="http://schemas.openxmlformats.org/drawingml/2006/main" xmlns:r="http://schemas.openxmlformats.org/officeDocument/2006/relationships" xmlns:p="http://schemas.openxmlformats.org/presentationml/2006/main">
  <p:tag name="TIMING" val="|4.5|1.7|2.6"/>
</p:tagLst>
</file>

<file path=ppt/tags/tag29.xml><?xml version="1.0" encoding="utf-8"?>
<p:tagLst xmlns:a="http://schemas.openxmlformats.org/drawingml/2006/main" xmlns:r="http://schemas.openxmlformats.org/officeDocument/2006/relationships" xmlns:p="http://schemas.openxmlformats.org/presentationml/2006/main">
  <p:tag name="TIMING" val="|1.6|2.3"/>
</p:tagLst>
</file>

<file path=ppt/tags/tag3.xml><?xml version="1.0" encoding="utf-8"?>
<p:tagLst xmlns:a="http://schemas.openxmlformats.org/drawingml/2006/main" xmlns:r="http://schemas.openxmlformats.org/officeDocument/2006/relationships" xmlns:p="http://schemas.openxmlformats.org/presentationml/2006/main">
  <p:tag name="TIMING" val="|1.6|2.8|1.4|2.1|1.8|1.5|1.5|1.6|1.6|1.9|1.7|1.6|1.5|1.6|1.4|1.7|1.6|1.3|1.7|1.4|1.4|1.5|1.6|1.4|1.4|1.4|1.6|1.3|1.1|1.3|1.2|1.4|1.5|1.9|2.2|1.7"/>
</p:tagLst>
</file>

<file path=ppt/tags/tag30.xml><?xml version="1.0" encoding="utf-8"?>
<p:tagLst xmlns:a="http://schemas.openxmlformats.org/drawingml/2006/main" xmlns:r="http://schemas.openxmlformats.org/officeDocument/2006/relationships" xmlns:p="http://schemas.openxmlformats.org/presentationml/2006/main">
  <p:tag name="TIMING" val="|1.7|2.9|2.7|2.9|5|2.2|2.4|1.2|3.5|2.5|2.3|3.7"/>
</p:tagLst>
</file>

<file path=ppt/tags/tag4.xml><?xml version="1.0" encoding="utf-8"?>
<p:tagLst xmlns:a="http://schemas.openxmlformats.org/drawingml/2006/main" xmlns:r="http://schemas.openxmlformats.org/officeDocument/2006/relationships" xmlns:p="http://schemas.openxmlformats.org/presentationml/2006/main">
  <p:tag name="TIMING" val="|2.5|1.9|2|1.7|2|1.8|2.4|1.6|1.8|1.8"/>
</p:tagLst>
</file>

<file path=ppt/tags/tag5.xml><?xml version="1.0" encoding="utf-8"?>
<p:tagLst xmlns:a="http://schemas.openxmlformats.org/drawingml/2006/main" xmlns:r="http://schemas.openxmlformats.org/officeDocument/2006/relationships" xmlns:p="http://schemas.openxmlformats.org/presentationml/2006/main">
  <p:tag name="TIMING" val="|1.8|2.2|2.3|3.1|2.9|2.9|1.5|1.7|1.3|1.3|1.4|2.3"/>
</p:tagLst>
</file>

<file path=ppt/tags/tag6.xml><?xml version="1.0" encoding="utf-8"?>
<p:tagLst xmlns:a="http://schemas.openxmlformats.org/drawingml/2006/main" xmlns:r="http://schemas.openxmlformats.org/officeDocument/2006/relationships" xmlns:p="http://schemas.openxmlformats.org/presentationml/2006/main">
  <p:tag name="TIMING" val="|1.5|1.4|1|1.4|1.1|1.2|1.5|1.6"/>
</p:tagLst>
</file>

<file path=ppt/tags/tag7.xml><?xml version="1.0" encoding="utf-8"?>
<p:tagLst xmlns:a="http://schemas.openxmlformats.org/drawingml/2006/main" xmlns:r="http://schemas.openxmlformats.org/officeDocument/2006/relationships" xmlns:p="http://schemas.openxmlformats.org/presentationml/2006/main">
  <p:tag name="TIMING" val="|2.7|2.6|2.6|2.7|2.7"/>
</p:tagLst>
</file>

<file path=ppt/tags/tag8.xml><?xml version="1.0" encoding="utf-8"?>
<p:tagLst xmlns:a="http://schemas.openxmlformats.org/drawingml/2006/main" xmlns:r="http://schemas.openxmlformats.org/officeDocument/2006/relationships" xmlns:p="http://schemas.openxmlformats.org/presentationml/2006/main">
  <p:tag name="TIMING" val="|2.3|2.5|2.1|2.3|2.4|2.6"/>
</p:tagLst>
</file>

<file path=ppt/tags/tag9.xml><?xml version="1.0" encoding="utf-8"?>
<p:tagLst xmlns:a="http://schemas.openxmlformats.org/drawingml/2006/main" xmlns:r="http://schemas.openxmlformats.org/officeDocument/2006/relationships" xmlns:p="http://schemas.openxmlformats.org/presentationml/2006/main">
  <p:tag name="TIMING" val="|1.8|4.9|2.9|2.7|2.8|2.3|1.9|2.4|2.2|2.1|2.6|1.9|1.8|1|0.9|1.1|1.1|1.2|1.4|1.5|1.6|1|1.5|0.8|0.8|0.8|1"/>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غلاف فني">
  <a:themeElements>
    <a:clrScheme name="غلاف فني">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غلاف فني">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غلاف فني">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167</TotalTime>
  <Words>5470</Words>
  <Application>Microsoft Office PowerPoint</Application>
  <PresentationFormat>عرض على الشاشة (3:4)‏</PresentationFormat>
  <Paragraphs>315</Paragraphs>
  <Slides>30</Slides>
  <Notes>0</Notes>
  <HiddenSlides>0</HiddenSlides>
  <MMClips>0</MMClips>
  <ScaleCrop>false</ScaleCrop>
  <HeadingPairs>
    <vt:vector size="4" baseType="variant">
      <vt:variant>
        <vt:lpstr>نسق</vt:lpstr>
      </vt:variant>
      <vt:variant>
        <vt:i4>1</vt:i4>
      </vt:variant>
      <vt:variant>
        <vt:lpstr>عناوين الشرائح</vt:lpstr>
      </vt:variant>
      <vt:variant>
        <vt:i4>30</vt:i4>
      </vt:variant>
    </vt:vector>
  </HeadingPairs>
  <TitlesOfParts>
    <vt:vector size="31" baseType="lpstr">
      <vt:lpstr>غلاف فني</vt:lpstr>
      <vt:lpstr>فصل الخطاب في أثر السنة والكتاب على العين والمس والسحر</vt:lpstr>
      <vt:lpstr>( وَإِذَا مَرِضْتُ فَهُوَ يَشْفِينِ ) </vt:lpstr>
      <vt:lpstr>وصايا للراقي والمرقي</vt:lpstr>
      <vt:lpstr>التعوذات </vt:lpstr>
      <vt:lpstr>التحصين ببسم الله </vt:lpstr>
      <vt:lpstr>التحصين بلا إله إلا الله </vt:lpstr>
      <vt:lpstr>آيات الرقية</vt:lpstr>
      <vt:lpstr>آيات الشفاء </vt:lpstr>
      <vt:lpstr>آيات العين والحسد </vt:lpstr>
      <vt:lpstr>آيات السحر </vt:lpstr>
      <vt:lpstr>آيات العذاب والوعيد </vt:lpstr>
      <vt:lpstr>التحصينات </vt:lpstr>
      <vt:lpstr>ثالثا: تحصين البيت أو  الدار أو الغرفة</vt:lpstr>
      <vt:lpstr>بعض العلاجات النافعة </vt:lpstr>
      <vt:lpstr>الاغتسال بالماء الطهور  والشرب منه.  </vt:lpstr>
      <vt:lpstr>التداوي بزيت الزيتون  وزيت الحبة السوداء أكلا وإدهانا</vt:lpstr>
      <vt:lpstr>التداوي بالعسل</vt:lpstr>
      <vt:lpstr>التداوي بأكل سبع تمرات  عجوة على الريق</vt:lpstr>
      <vt:lpstr>التداوي بالاغتسال بالسدر</vt:lpstr>
      <vt:lpstr>التداوي بالسنا</vt:lpstr>
      <vt:lpstr>التداوي بالحجامة</vt:lpstr>
      <vt:lpstr>التداوي بالصدقة</vt:lpstr>
      <vt:lpstr>ما يقال عند الكرب </vt:lpstr>
      <vt:lpstr>ما يقال إذا عرض لك شيطان</vt:lpstr>
      <vt:lpstr>أدعية متنوعة</vt:lpstr>
      <vt:lpstr>أدعية العين والحسد </vt:lpstr>
      <vt:lpstr>أدعية السحر </vt:lpstr>
      <vt:lpstr>دعاء عام </vt:lpstr>
      <vt:lpstr>قصيدة للإمام النووي </vt:lpstr>
      <vt:lpstr>الخاتمة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فصل الخطاب في أثر السنة والكتاب على العين والمس والسحر</dc:title>
  <dc:creator>أبوالخطاب</dc:creator>
  <cp:lastModifiedBy>ua</cp:lastModifiedBy>
  <cp:revision>17</cp:revision>
  <dcterms:created xsi:type="dcterms:W3CDTF">2011-06-02T20:06:49Z</dcterms:created>
  <dcterms:modified xsi:type="dcterms:W3CDTF">2011-06-12T18:26:15Z</dcterms:modified>
  <cp:contentStatus>نهائي</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