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s/slide79.xml" ContentType="application/vnd.openxmlformats-officedocument.presentationml.slide+xml"/>
  <Override PartName="/ppt/diagrams/colors6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66" r:id="rId4"/>
    <p:sldId id="275" r:id="rId5"/>
    <p:sldId id="258" r:id="rId6"/>
    <p:sldId id="259" r:id="rId7"/>
    <p:sldId id="267" r:id="rId8"/>
    <p:sldId id="260" r:id="rId9"/>
    <p:sldId id="261" r:id="rId10"/>
    <p:sldId id="269" r:id="rId11"/>
    <p:sldId id="268" r:id="rId12"/>
    <p:sldId id="270" r:id="rId13"/>
    <p:sldId id="271" r:id="rId14"/>
    <p:sldId id="272" r:id="rId15"/>
    <p:sldId id="273" r:id="rId16"/>
    <p:sldId id="274" r:id="rId17"/>
    <p:sldId id="276" r:id="rId18"/>
    <p:sldId id="277" r:id="rId19"/>
    <p:sldId id="278" r:id="rId20"/>
    <p:sldId id="280" r:id="rId21"/>
    <p:sldId id="281" r:id="rId22"/>
    <p:sldId id="282" r:id="rId23"/>
    <p:sldId id="279" r:id="rId24"/>
    <p:sldId id="285" r:id="rId25"/>
    <p:sldId id="262" r:id="rId26"/>
    <p:sldId id="289" r:id="rId27"/>
    <p:sldId id="286" r:id="rId28"/>
    <p:sldId id="263" r:id="rId29"/>
    <p:sldId id="264" r:id="rId30"/>
    <p:sldId id="265" r:id="rId31"/>
    <p:sldId id="287" r:id="rId32"/>
    <p:sldId id="288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9" r:id="rId42"/>
    <p:sldId id="298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9" r:id="rId72"/>
    <p:sldId id="330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40" r:id="rId8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FCC99"/>
    <a:srgbClr val="000000"/>
    <a:srgbClr val="FFFFFF"/>
    <a:srgbClr val="CC0000"/>
    <a:srgbClr val="A50021"/>
    <a:srgbClr val="800000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6E9D95-E13A-42E2-B5FB-2FAFDE2F866D}" type="doc">
      <dgm:prSet loTypeId="urn:microsoft.com/office/officeart/2005/8/layout/pyramid1" loCatId="pyramid" qsTypeId="urn:microsoft.com/office/officeart/2005/8/quickstyle/3d3" qsCatId="3D" csTypeId="urn:microsoft.com/office/officeart/2005/8/colors/colorful2" csCatId="colorful" phldr="1"/>
      <dgm:spPr/>
    </dgm:pt>
    <dgm:pt modelId="{5E2651F8-753A-4CE8-BB56-0B99EFEA95EB}">
      <dgm:prSet phldrT="[نص]"/>
      <dgm:spPr>
        <a:solidFill>
          <a:srgbClr val="FF0000"/>
        </a:solidFill>
      </dgm:spPr>
      <dgm:t>
        <a:bodyPr/>
        <a:lstStyle/>
        <a:p>
          <a:pPr rtl="1"/>
          <a:r>
            <a:rPr lang="ar-SA">
              <a:cs typeface="AL-Mohanad" pitchFamily="2" charset="-78"/>
            </a:rPr>
            <a:t>الهوية</a:t>
          </a:r>
        </a:p>
      </dgm:t>
    </dgm:pt>
    <dgm:pt modelId="{0A1A9DB1-59D6-4B30-B571-EDB576A58330}" type="parTrans" cxnId="{C29AA195-1C32-48AD-A661-24A03BD096BA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46A85BFA-4768-4D2F-9839-6F821A3B383A}" type="sibTrans" cxnId="{C29AA195-1C32-48AD-A661-24A03BD096BA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44BD78F4-5BA8-4C37-A64B-BE3C44DEAB3F}">
      <dgm:prSet phldrT="[نص]"/>
      <dgm:spPr>
        <a:solidFill>
          <a:srgbClr val="FF3300"/>
        </a:solidFill>
      </dgm:spPr>
      <dgm:t>
        <a:bodyPr/>
        <a:lstStyle/>
        <a:p>
          <a:pPr rtl="1"/>
          <a:r>
            <a:rPr lang="ar-SA">
              <a:cs typeface="AL-Mohanad" pitchFamily="2" charset="-78"/>
            </a:rPr>
            <a:t>الاستطلاع</a:t>
          </a:r>
        </a:p>
      </dgm:t>
    </dgm:pt>
    <dgm:pt modelId="{738BBB81-6D1B-4E07-A0C5-75794288ACBC}" type="parTrans" cxnId="{85606E33-79B7-45FD-8003-0E3FF10CFB62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9E30B598-57AE-4889-A954-CF3609B508B4}" type="sibTrans" cxnId="{85606E33-79B7-45FD-8003-0E3FF10CFB62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730BF292-EE3A-4E8F-B46A-573CFCBE9EA7}">
      <dgm:prSet phldrT="[نص]"/>
      <dgm:spPr>
        <a:solidFill>
          <a:srgbClr val="FFFF00"/>
        </a:solidFill>
      </dgm:spPr>
      <dgm:t>
        <a:bodyPr/>
        <a:lstStyle/>
        <a:p>
          <a:pPr rtl="1"/>
          <a:r>
            <a:rPr lang="ar-SA">
              <a:cs typeface="AL-Mohanad" pitchFamily="2" charset="-78"/>
            </a:rPr>
            <a:t>المسؤولية</a:t>
          </a:r>
        </a:p>
      </dgm:t>
    </dgm:pt>
    <dgm:pt modelId="{B0C0E33D-9EE6-493F-8665-3EF6FAC094D1}" type="parTrans" cxnId="{AAC812FE-8A91-4DC9-952E-73C1311D91BE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E19F05CB-AEC5-4310-A620-FFDA48BE4BBA}" type="sibTrans" cxnId="{AAC812FE-8A91-4DC9-952E-73C1311D91BE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B13B9ABC-AF0D-49BB-94B7-43CA71FC4919}">
      <dgm:prSet phldrT="[نص]"/>
      <dgm:spPr>
        <a:solidFill>
          <a:srgbClr val="FFFF66"/>
        </a:solidFill>
      </dgm:spPr>
      <dgm:t>
        <a:bodyPr/>
        <a:lstStyle/>
        <a:p>
          <a:pPr rtl="1"/>
          <a:r>
            <a:rPr lang="ar-SA">
              <a:cs typeface="AL-Mohanad" pitchFamily="2" charset="-78"/>
            </a:rPr>
            <a:t>الزواج</a:t>
          </a:r>
        </a:p>
      </dgm:t>
    </dgm:pt>
    <dgm:pt modelId="{E203E85B-D775-48B2-97B4-6A43716C9DED}" type="parTrans" cxnId="{F05C0B2F-5532-4AA1-8855-AA65B69C328D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1D40D3D0-E74A-4A2F-88C8-8EB8CD412F6C}" type="sibTrans" cxnId="{F05C0B2F-5532-4AA1-8855-AA65B69C328D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5DF1ED1E-EA93-46C6-87B4-442084A4395B}">
      <dgm:prSet phldrT="[نص]"/>
      <dgm:spPr>
        <a:solidFill>
          <a:srgbClr val="CCFF66"/>
        </a:solidFill>
      </dgm:spPr>
      <dgm:t>
        <a:bodyPr/>
        <a:lstStyle/>
        <a:p>
          <a:pPr rtl="1"/>
          <a:r>
            <a:rPr lang="ar-SA">
              <a:cs typeface="AL-Mohanad" pitchFamily="2" charset="-78"/>
            </a:rPr>
            <a:t>الرفقة</a:t>
          </a:r>
        </a:p>
      </dgm:t>
    </dgm:pt>
    <dgm:pt modelId="{E7266A85-B6C0-4FF9-91DF-B1D5032B4E6A}" type="parTrans" cxnId="{F3E8B99B-2B14-415A-A94B-40727A709772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E4897CE1-E2C7-475E-A122-9B5A72F6B7F6}" type="sibTrans" cxnId="{F3E8B99B-2B14-415A-A94B-40727A709772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339A8A05-6396-4D55-812F-75E1675B9126}">
      <dgm:prSet phldrT="[نص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1"/>
          <a:r>
            <a:rPr lang="ar-SA">
              <a:cs typeface="AL-Mohanad" pitchFamily="2" charset="-78"/>
            </a:rPr>
            <a:t>القبول</a:t>
          </a:r>
        </a:p>
      </dgm:t>
    </dgm:pt>
    <dgm:pt modelId="{C70DE096-EA71-4EF8-8042-60A9122BD340}" type="parTrans" cxnId="{F51F9317-C8CE-48AC-B0A4-D82C5D716378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FAC3A013-B9BD-41AB-AC15-FFCA9F79A1B8}" type="sibTrans" cxnId="{F51F9317-C8CE-48AC-B0A4-D82C5D716378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803878CE-83BD-4B1C-94E8-1DA23BF0AEC9}">
      <dgm:prSet phldrT="[نص]"/>
      <dgm:spPr>
        <a:solidFill>
          <a:schemeClr val="accent3">
            <a:lumMod val="75000"/>
          </a:schemeClr>
        </a:solidFill>
      </dgm:spPr>
      <dgm:t>
        <a:bodyPr/>
        <a:lstStyle/>
        <a:p>
          <a:pPr rtl="1"/>
          <a:r>
            <a:rPr lang="ar-SA">
              <a:cs typeface="AL-Mohanad" pitchFamily="2" charset="-78"/>
            </a:rPr>
            <a:t>الأمن</a:t>
          </a:r>
        </a:p>
      </dgm:t>
    </dgm:pt>
    <dgm:pt modelId="{78F7B9BE-CAF9-4ABA-AE32-A03FBF3FB410}" type="parTrans" cxnId="{593910E5-8DBB-4F46-9A84-F8A14D469587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649C89F8-3069-4CAE-A9FC-9CD74AC69610}" type="sibTrans" cxnId="{593910E5-8DBB-4F46-9A84-F8A14D469587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EB985597-ED6C-4A00-9519-C226D57F633F}">
      <dgm:prSet phldrT="[نص]"/>
      <dgm:spPr>
        <a:solidFill>
          <a:schemeClr val="accent3">
            <a:lumMod val="50000"/>
          </a:schemeClr>
        </a:solidFill>
      </dgm:spPr>
      <dgm:t>
        <a:bodyPr/>
        <a:lstStyle/>
        <a:p>
          <a:pPr rtl="1"/>
          <a:r>
            <a:rPr lang="ar-SA">
              <a:solidFill>
                <a:schemeClr val="bg1"/>
              </a:solidFill>
              <a:cs typeface="AL-Mohanad" pitchFamily="2" charset="-78"/>
            </a:rPr>
            <a:t>العبودية</a:t>
          </a:r>
        </a:p>
      </dgm:t>
    </dgm:pt>
    <dgm:pt modelId="{F72769C0-BF99-4C2E-AE33-F63FC8A7ACB8}" type="parTrans" cxnId="{AFB7060F-F8C0-485A-9384-3DF03935E4DD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846A3FF8-4AE0-4667-86AF-DBD51C6B1A02}" type="sibTrans" cxnId="{AFB7060F-F8C0-485A-9384-3DF03935E4DD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A930910E-175B-41A0-9478-076D3E19711C}" type="pres">
      <dgm:prSet presAssocID="{136E9D95-E13A-42E2-B5FB-2FAFDE2F866D}" presName="Name0" presStyleCnt="0">
        <dgm:presLayoutVars>
          <dgm:dir/>
          <dgm:animLvl val="lvl"/>
          <dgm:resizeHandles val="exact"/>
        </dgm:presLayoutVars>
      </dgm:prSet>
      <dgm:spPr/>
    </dgm:pt>
    <dgm:pt modelId="{B32DD6B9-862A-4533-B61E-7B20F84F0D04}" type="pres">
      <dgm:prSet presAssocID="{5E2651F8-753A-4CE8-BB56-0B99EFEA95EB}" presName="Name8" presStyleCnt="0"/>
      <dgm:spPr/>
    </dgm:pt>
    <dgm:pt modelId="{0B03E175-E853-4464-A5DF-27DEFA87AE15}" type="pres">
      <dgm:prSet presAssocID="{5E2651F8-753A-4CE8-BB56-0B99EFEA95EB}" presName="level" presStyleLbl="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B0F099C-E493-4B79-86A6-6CBB25947861}" type="pres">
      <dgm:prSet presAssocID="{5E2651F8-753A-4CE8-BB56-0B99EFEA95E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B357052-138C-4E3A-8118-B65117D51D35}" type="pres">
      <dgm:prSet presAssocID="{44BD78F4-5BA8-4C37-A64B-BE3C44DEAB3F}" presName="Name8" presStyleCnt="0"/>
      <dgm:spPr/>
    </dgm:pt>
    <dgm:pt modelId="{E14FBBB2-DCB3-4AEF-821F-68F79D6D5147}" type="pres">
      <dgm:prSet presAssocID="{44BD78F4-5BA8-4C37-A64B-BE3C44DEAB3F}" presName="level" presStyleLbl="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2F3352F-ED9D-4E2C-ACC7-DFD7478C8FBA}" type="pres">
      <dgm:prSet presAssocID="{44BD78F4-5BA8-4C37-A64B-BE3C44DEAB3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A9F36C7-440C-4B16-94F8-E943F672706F}" type="pres">
      <dgm:prSet presAssocID="{730BF292-EE3A-4E8F-B46A-573CFCBE9EA7}" presName="Name8" presStyleCnt="0"/>
      <dgm:spPr/>
    </dgm:pt>
    <dgm:pt modelId="{CE1AC979-424F-413D-B85A-85A83B3DC545}" type="pres">
      <dgm:prSet presAssocID="{730BF292-EE3A-4E8F-B46A-573CFCBE9EA7}" presName="level" presStyleLbl="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002B2E5-B49A-452E-83B1-639D7690060B}" type="pres">
      <dgm:prSet presAssocID="{730BF292-EE3A-4E8F-B46A-573CFCBE9EA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084818E-B98D-4351-AF1F-26EE8298F4F3}" type="pres">
      <dgm:prSet presAssocID="{B13B9ABC-AF0D-49BB-94B7-43CA71FC4919}" presName="Name8" presStyleCnt="0"/>
      <dgm:spPr/>
    </dgm:pt>
    <dgm:pt modelId="{B73631BD-EA9A-4453-916F-36A7C4A6BB3B}" type="pres">
      <dgm:prSet presAssocID="{B13B9ABC-AF0D-49BB-94B7-43CA71FC4919}" presName="level" presStyleLbl="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9D34F0D-641D-42C0-88DE-8FE973D342FD}" type="pres">
      <dgm:prSet presAssocID="{B13B9ABC-AF0D-49BB-94B7-43CA71FC491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C51B47F-09B4-4ECF-8D9B-83F5EBFAD379}" type="pres">
      <dgm:prSet presAssocID="{5DF1ED1E-EA93-46C6-87B4-442084A4395B}" presName="Name8" presStyleCnt="0"/>
      <dgm:spPr/>
    </dgm:pt>
    <dgm:pt modelId="{F1B76A14-4829-422D-B731-2D940DDD3075}" type="pres">
      <dgm:prSet presAssocID="{5DF1ED1E-EA93-46C6-87B4-442084A4395B}" presName="level" presStyleLbl="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7CECF23-A7D3-4AC5-B0F3-50350318ADFB}" type="pres">
      <dgm:prSet presAssocID="{5DF1ED1E-EA93-46C6-87B4-442084A4395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1725DA0-E125-43CF-B5FD-AD47AB987124}" type="pres">
      <dgm:prSet presAssocID="{339A8A05-6396-4D55-812F-75E1675B9126}" presName="Name8" presStyleCnt="0"/>
      <dgm:spPr/>
    </dgm:pt>
    <dgm:pt modelId="{FFAC2F0E-9900-412D-92D0-8FBA5618B505}" type="pres">
      <dgm:prSet presAssocID="{339A8A05-6396-4D55-812F-75E1675B9126}" presName="level" presStyleLbl="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1F70E54-85B5-49F6-A55B-18CCF0625BE6}" type="pres">
      <dgm:prSet presAssocID="{339A8A05-6396-4D55-812F-75E1675B912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418E405-0D21-42A8-8F08-64B1F629C34E}" type="pres">
      <dgm:prSet presAssocID="{803878CE-83BD-4B1C-94E8-1DA23BF0AEC9}" presName="Name8" presStyleCnt="0"/>
      <dgm:spPr/>
    </dgm:pt>
    <dgm:pt modelId="{6CE5C80C-CA52-4688-A587-9403B33C29E5}" type="pres">
      <dgm:prSet presAssocID="{803878CE-83BD-4B1C-94E8-1DA23BF0AEC9}" presName="level" presStyleLbl="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B81DDC2-C4A9-4B8A-94D8-23972AE3700A}" type="pres">
      <dgm:prSet presAssocID="{803878CE-83BD-4B1C-94E8-1DA23BF0AEC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8E0E608-EC45-4069-9700-7B7817677C2E}" type="pres">
      <dgm:prSet presAssocID="{EB985597-ED6C-4A00-9519-C226D57F633F}" presName="Name8" presStyleCnt="0"/>
      <dgm:spPr/>
    </dgm:pt>
    <dgm:pt modelId="{8EF407F4-1D9E-400D-BA15-A483561A712E}" type="pres">
      <dgm:prSet presAssocID="{EB985597-ED6C-4A00-9519-C226D57F633F}" presName="level" presStyleLbl="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3626791-3A85-4EE0-A9D8-50A24A918EAB}" type="pres">
      <dgm:prSet presAssocID="{EB985597-ED6C-4A00-9519-C226D57F633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3BAFA9FC-8DCA-4876-B0FC-BA31C1228593}" type="presOf" srcId="{5E2651F8-753A-4CE8-BB56-0B99EFEA95EB}" destId="{FB0F099C-E493-4B79-86A6-6CBB25947861}" srcOrd="1" destOrd="0" presId="urn:microsoft.com/office/officeart/2005/8/layout/pyramid1"/>
    <dgm:cxn modelId="{F94A4F35-09BE-4A81-B5AF-8D0D1750E75C}" type="presOf" srcId="{EB985597-ED6C-4A00-9519-C226D57F633F}" destId="{F3626791-3A85-4EE0-A9D8-50A24A918EAB}" srcOrd="1" destOrd="0" presId="urn:microsoft.com/office/officeart/2005/8/layout/pyramid1"/>
    <dgm:cxn modelId="{2437A6D3-455E-4501-BD83-91068707A7BE}" type="presOf" srcId="{730BF292-EE3A-4E8F-B46A-573CFCBE9EA7}" destId="{CE1AC979-424F-413D-B85A-85A83B3DC545}" srcOrd="0" destOrd="0" presId="urn:microsoft.com/office/officeart/2005/8/layout/pyramid1"/>
    <dgm:cxn modelId="{2FA03558-EBDB-4DED-A4B4-08589C7AF145}" type="presOf" srcId="{803878CE-83BD-4B1C-94E8-1DA23BF0AEC9}" destId="{3B81DDC2-C4A9-4B8A-94D8-23972AE3700A}" srcOrd="1" destOrd="0" presId="urn:microsoft.com/office/officeart/2005/8/layout/pyramid1"/>
    <dgm:cxn modelId="{0AFA94F1-DAF3-474F-B8E3-C739CD065288}" type="presOf" srcId="{339A8A05-6396-4D55-812F-75E1675B9126}" destId="{FFAC2F0E-9900-412D-92D0-8FBA5618B505}" srcOrd="0" destOrd="0" presId="urn:microsoft.com/office/officeart/2005/8/layout/pyramid1"/>
    <dgm:cxn modelId="{AAC812FE-8A91-4DC9-952E-73C1311D91BE}" srcId="{136E9D95-E13A-42E2-B5FB-2FAFDE2F866D}" destId="{730BF292-EE3A-4E8F-B46A-573CFCBE9EA7}" srcOrd="2" destOrd="0" parTransId="{B0C0E33D-9EE6-493F-8665-3EF6FAC094D1}" sibTransId="{E19F05CB-AEC5-4310-A620-FFDA48BE4BBA}"/>
    <dgm:cxn modelId="{B2700AAB-A557-473D-A9C1-DD69E8BB96F6}" type="presOf" srcId="{B13B9ABC-AF0D-49BB-94B7-43CA71FC4919}" destId="{B73631BD-EA9A-4453-916F-36A7C4A6BB3B}" srcOrd="0" destOrd="0" presId="urn:microsoft.com/office/officeart/2005/8/layout/pyramid1"/>
    <dgm:cxn modelId="{C29AA195-1C32-48AD-A661-24A03BD096BA}" srcId="{136E9D95-E13A-42E2-B5FB-2FAFDE2F866D}" destId="{5E2651F8-753A-4CE8-BB56-0B99EFEA95EB}" srcOrd="0" destOrd="0" parTransId="{0A1A9DB1-59D6-4B30-B571-EDB576A58330}" sibTransId="{46A85BFA-4768-4D2F-9839-6F821A3B383A}"/>
    <dgm:cxn modelId="{F3E8B99B-2B14-415A-A94B-40727A709772}" srcId="{136E9D95-E13A-42E2-B5FB-2FAFDE2F866D}" destId="{5DF1ED1E-EA93-46C6-87B4-442084A4395B}" srcOrd="4" destOrd="0" parTransId="{E7266A85-B6C0-4FF9-91DF-B1D5032B4E6A}" sibTransId="{E4897CE1-E2C7-475E-A122-9B5A72F6B7F6}"/>
    <dgm:cxn modelId="{FF6AC7B1-DCD8-45F5-A477-BBC900D15C15}" type="presOf" srcId="{5DF1ED1E-EA93-46C6-87B4-442084A4395B}" destId="{F7CECF23-A7D3-4AC5-B0F3-50350318ADFB}" srcOrd="1" destOrd="0" presId="urn:microsoft.com/office/officeart/2005/8/layout/pyramid1"/>
    <dgm:cxn modelId="{030599E6-6440-42EF-8C6C-91C34F06E6A1}" type="presOf" srcId="{5DF1ED1E-EA93-46C6-87B4-442084A4395B}" destId="{F1B76A14-4829-422D-B731-2D940DDD3075}" srcOrd="0" destOrd="0" presId="urn:microsoft.com/office/officeart/2005/8/layout/pyramid1"/>
    <dgm:cxn modelId="{E06750F9-2248-4A43-A02A-D32CD47BE224}" type="presOf" srcId="{136E9D95-E13A-42E2-B5FB-2FAFDE2F866D}" destId="{A930910E-175B-41A0-9478-076D3E19711C}" srcOrd="0" destOrd="0" presId="urn:microsoft.com/office/officeart/2005/8/layout/pyramid1"/>
    <dgm:cxn modelId="{593910E5-8DBB-4F46-9A84-F8A14D469587}" srcId="{136E9D95-E13A-42E2-B5FB-2FAFDE2F866D}" destId="{803878CE-83BD-4B1C-94E8-1DA23BF0AEC9}" srcOrd="6" destOrd="0" parTransId="{78F7B9BE-CAF9-4ABA-AE32-A03FBF3FB410}" sibTransId="{649C89F8-3069-4CAE-A9FC-9CD74AC69610}"/>
    <dgm:cxn modelId="{200D84A0-5236-472B-ACD8-BCAF76752A5F}" type="presOf" srcId="{44BD78F4-5BA8-4C37-A64B-BE3C44DEAB3F}" destId="{E14FBBB2-DCB3-4AEF-821F-68F79D6D5147}" srcOrd="0" destOrd="0" presId="urn:microsoft.com/office/officeart/2005/8/layout/pyramid1"/>
    <dgm:cxn modelId="{F05C0B2F-5532-4AA1-8855-AA65B69C328D}" srcId="{136E9D95-E13A-42E2-B5FB-2FAFDE2F866D}" destId="{B13B9ABC-AF0D-49BB-94B7-43CA71FC4919}" srcOrd="3" destOrd="0" parTransId="{E203E85B-D775-48B2-97B4-6A43716C9DED}" sibTransId="{1D40D3D0-E74A-4A2F-88C8-8EB8CD412F6C}"/>
    <dgm:cxn modelId="{74841DB9-26D2-4493-820D-78B31C07DA5E}" type="presOf" srcId="{44BD78F4-5BA8-4C37-A64B-BE3C44DEAB3F}" destId="{C2F3352F-ED9D-4E2C-ACC7-DFD7478C8FBA}" srcOrd="1" destOrd="0" presId="urn:microsoft.com/office/officeart/2005/8/layout/pyramid1"/>
    <dgm:cxn modelId="{26828B29-1756-4687-9696-04D175AF8AB6}" type="presOf" srcId="{EB985597-ED6C-4A00-9519-C226D57F633F}" destId="{8EF407F4-1D9E-400D-BA15-A483561A712E}" srcOrd="0" destOrd="0" presId="urn:microsoft.com/office/officeart/2005/8/layout/pyramid1"/>
    <dgm:cxn modelId="{F51F9317-C8CE-48AC-B0A4-D82C5D716378}" srcId="{136E9D95-E13A-42E2-B5FB-2FAFDE2F866D}" destId="{339A8A05-6396-4D55-812F-75E1675B9126}" srcOrd="5" destOrd="0" parTransId="{C70DE096-EA71-4EF8-8042-60A9122BD340}" sibTransId="{FAC3A013-B9BD-41AB-AC15-FFCA9F79A1B8}"/>
    <dgm:cxn modelId="{5FAB844D-A95C-4326-BBAE-538E860BA083}" type="presOf" srcId="{5E2651F8-753A-4CE8-BB56-0B99EFEA95EB}" destId="{0B03E175-E853-4464-A5DF-27DEFA87AE15}" srcOrd="0" destOrd="0" presId="urn:microsoft.com/office/officeart/2005/8/layout/pyramid1"/>
    <dgm:cxn modelId="{C988163E-5599-4E75-84C2-4C772ABC19D9}" type="presOf" srcId="{730BF292-EE3A-4E8F-B46A-573CFCBE9EA7}" destId="{B002B2E5-B49A-452E-83B1-639D7690060B}" srcOrd="1" destOrd="0" presId="urn:microsoft.com/office/officeart/2005/8/layout/pyramid1"/>
    <dgm:cxn modelId="{AFB7060F-F8C0-485A-9384-3DF03935E4DD}" srcId="{136E9D95-E13A-42E2-B5FB-2FAFDE2F866D}" destId="{EB985597-ED6C-4A00-9519-C226D57F633F}" srcOrd="7" destOrd="0" parTransId="{F72769C0-BF99-4C2E-AE33-F63FC8A7ACB8}" sibTransId="{846A3FF8-4AE0-4667-86AF-DBD51C6B1A02}"/>
    <dgm:cxn modelId="{532F719C-E929-4DF9-9D58-EDD98FA05810}" type="presOf" srcId="{803878CE-83BD-4B1C-94E8-1DA23BF0AEC9}" destId="{6CE5C80C-CA52-4688-A587-9403B33C29E5}" srcOrd="0" destOrd="0" presId="urn:microsoft.com/office/officeart/2005/8/layout/pyramid1"/>
    <dgm:cxn modelId="{38AEE88B-8729-47F4-A816-A971765D6D46}" type="presOf" srcId="{B13B9ABC-AF0D-49BB-94B7-43CA71FC4919}" destId="{49D34F0D-641D-42C0-88DE-8FE973D342FD}" srcOrd="1" destOrd="0" presId="urn:microsoft.com/office/officeart/2005/8/layout/pyramid1"/>
    <dgm:cxn modelId="{85606E33-79B7-45FD-8003-0E3FF10CFB62}" srcId="{136E9D95-E13A-42E2-B5FB-2FAFDE2F866D}" destId="{44BD78F4-5BA8-4C37-A64B-BE3C44DEAB3F}" srcOrd="1" destOrd="0" parTransId="{738BBB81-6D1B-4E07-A0C5-75794288ACBC}" sibTransId="{9E30B598-57AE-4889-A954-CF3609B508B4}"/>
    <dgm:cxn modelId="{992A2836-ED20-4622-A9AE-73436DDEB52B}" type="presOf" srcId="{339A8A05-6396-4D55-812F-75E1675B9126}" destId="{31F70E54-85B5-49F6-A55B-18CCF0625BE6}" srcOrd="1" destOrd="0" presId="urn:microsoft.com/office/officeart/2005/8/layout/pyramid1"/>
    <dgm:cxn modelId="{EF8C81A3-1243-414A-9178-6CB8F6AC5ACC}" type="presParOf" srcId="{A930910E-175B-41A0-9478-076D3E19711C}" destId="{B32DD6B9-862A-4533-B61E-7B20F84F0D04}" srcOrd="0" destOrd="0" presId="urn:microsoft.com/office/officeart/2005/8/layout/pyramid1"/>
    <dgm:cxn modelId="{661D266B-F198-4062-8B62-C8BA2D895C1C}" type="presParOf" srcId="{B32DD6B9-862A-4533-B61E-7B20F84F0D04}" destId="{0B03E175-E853-4464-A5DF-27DEFA87AE15}" srcOrd="0" destOrd="0" presId="urn:microsoft.com/office/officeart/2005/8/layout/pyramid1"/>
    <dgm:cxn modelId="{C6FA45E1-274C-42D1-B855-07A5F7E85410}" type="presParOf" srcId="{B32DD6B9-862A-4533-B61E-7B20F84F0D04}" destId="{FB0F099C-E493-4B79-86A6-6CBB25947861}" srcOrd="1" destOrd="0" presId="urn:microsoft.com/office/officeart/2005/8/layout/pyramid1"/>
    <dgm:cxn modelId="{0AAC2301-3777-4686-922B-4A250971BBFC}" type="presParOf" srcId="{A930910E-175B-41A0-9478-076D3E19711C}" destId="{1B357052-138C-4E3A-8118-B65117D51D35}" srcOrd="1" destOrd="0" presId="urn:microsoft.com/office/officeart/2005/8/layout/pyramid1"/>
    <dgm:cxn modelId="{B27ABD8A-AFCE-4A9A-8EAC-86B998D275E0}" type="presParOf" srcId="{1B357052-138C-4E3A-8118-B65117D51D35}" destId="{E14FBBB2-DCB3-4AEF-821F-68F79D6D5147}" srcOrd="0" destOrd="0" presId="urn:microsoft.com/office/officeart/2005/8/layout/pyramid1"/>
    <dgm:cxn modelId="{C2B62991-AB04-42B8-BB96-9FB60F9237AE}" type="presParOf" srcId="{1B357052-138C-4E3A-8118-B65117D51D35}" destId="{C2F3352F-ED9D-4E2C-ACC7-DFD7478C8FBA}" srcOrd="1" destOrd="0" presId="urn:microsoft.com/office/officeart/2005/8/layout/pyramid1"/>
    <dgm:cxn modelId="{A60175EC-855A-4817-917B-6FEF4FDA553A}" type="presParOf" srcId="{A930910E-175B-41A0-9478-076D3E19711C}" destId="{DA9F36C7-440C-4B16-94F8-E943F672706F}" srcOrd="2" destOrd="0" presId="urn:microsoft.com/office/officeart/2005/8/layout/pyramid1"/>
    <dgm:cxn modelId="{3E3AE36F-6B1F-40F8-98EB-B8D85E064DFC}" type="presParOf" srcId="{DA9F36C7-440C-4B16-94F8-E943F672706F}" destId="{CE1AC979-424F-413D-B85A-85A83B3DC545}" srcOrd="0" destOrd="0" presId="urn:microsoft.com/office/officeart/2005/8/layout/pyramid1"/>
    <dgm:cxn modelId="{FF9339DD-9644-4242-B2C7-9863FF668553}" type="presParOf" srcId="{DA9F36C7-440C-4B16-94F8-E943F672706F}" destId="{B002B2E5-B49A-452E-83B1-639D7690060B}" srcOrd="1" destOrd="0" presId="urn:microsoft.com/office/officeart/2005/8/layout/pyramid1"/>
    <dgm:cxn modelId="{359F38BE-C924-42EF-982D-DE85A60B4515}" type="presParOf" srcId="{A930910E-175B-41A0-9478-076D3E19711C}" destId="{8084818E-B98D-4351-AF1F-26EE8298F4F3}" srcOrd="3" destOrd="0" presId="urn:microsoft.com/office/officeart/2005/8/layout/pyramid1"/>
    <dgm:cxn modelId="{D25E1C6E-347D-44F9-94DA-7D0B415DDD1C}" type="presParOf" srcId="{8084818E-B98D-4351-AF1F-26EE8298F4F3}" destId="{B73631BD-EA9A-4453-916F-36A7C4A6BB3B}" srcOrd="0" destOrd="0" presId="urn:microsoft.com/office/officeart/2005/8/layout/pyramid1"/>
    <dgm:cxn modelId="{62B07471-E7EE-45BF-996A-3744D66285C1}" type="presParOf" srcId="{8084818E-B98D-4351-AF1F-26EE8298F4F3}" destId="{49D34F0D-641D-42C0-88DE-8FE973D342FD}" srcOrd="1" destOrd="0" presId="urn:microsoft.com/office/officeart/2005/8/layout/pyramid1"/>
    <dgm:cxn modelId="{0BDEF84B-63C3-45C9-86E1-9624820E2C18}" type="presParOf" srcId="{A930910E-175B-41A0-9478-076D3E19711C}" destId="{9C51B47F-09B4-4ECF-8D9B-83F5EBFAD379}" srcOrd="4" destOrd="0" presId="urn:microsoft.com/office/officeart/2005/8/layout/pyramid1"/>
    <dgm:cxn modelId="{E6A76DC6-1BB9-469F-8041-DA03D4F855A2}" type="presParOf" srcId="{9C51B47F-09B4-4ECF-8D9B-83F5EBFAD379}" destId="{F1B76A14-4829-422D-B731-2D940DDD3075}" srcOrd="0" destOrd="0" presId="urn:microsoft.com/office/officeart/2005/8/layout/pyramid1"/>
    <dgm:cxn modelId="{EF940515-2261-48E5-9299-C10CB0C111B2}" type="presParOf" srcId="{9C51B47F-09B4-4ECF-8D9B-83F5EBFAD379}" destId="{F7CECF23-A7D3-4AC5-B0F3-50350318ADFB}" srcOrd="1" destOrd="0" presId="urn:microsoft.com/office/officeart/2005/8/layout/pyramid1"/>
    <dgm:cxn modelId="{EB450FED-4919-470D-AFB4-CEF3584E8AD2}" type="presParOf" srcId="{A930910E-175B-41A0-9478-076D3E19711C}" destId="{F1725DA0-E125-43CF-B5FD-AD47AB987124}" srcOrd="5" destOrd="0" presId="urn:microsoft.com/office/officeart/2005/8/layout/pyramid1"/>
    <dgm:cxn modelId="{F63B2A99-0FD3-41F9-9A8C-7B4B0539D833}" type="presParOf" srcId="{F1725DA0-E125-43CF-B5FD-AD47AB987124}" destId="{FFAC2F0E-9900-412D-92D0-8FBA5618B505}" srcOrd="0" destOrd="0" presId="urn:microsoft.com/office/officeart/2005/8/layout/pyramid1"/>
    <dgm:cxn modelId="{251BFC42-D251-4F9E-87E3-7CA6BB8D31C4}" type="presParOf" srcId="{F1725DA0-E125-43CF-B5FD-AD47AB987124}" destId="{31F70E54-85B5-49F6-A55B-18CCF0625BE6}" srcOrd="1" destOrd="0" presId="urn:microsoft.com/office/officeart/2005/8/layout/pyramid1"/>
    <dgm:cxn modelId="{BD2374EC-633C-4DF0-9AE6-62B252FD9A93}" type="presParOf" srcId="{A930910E-175B-41A0-9478-076D3E19711C}" destId="{2418E405-0D21-42A8-8F08-64B1F629C34E}" srcOrd="6" destOrd="0" presId="urn:microsoft.com/office/officeart/2005/8/layout/pyramid1"/>
    <dgm:cxn modelId="{6E5E4B61-6A0E-4686-9981-BB6A86715A98}" type="presParOf" srcId="{2418E405-0D21-42A8-8F08-64B1F629C34E}" destId="{6CE5C80C-CA52-4688-A587-9403B33C29E5}" srcOrd="0" destOrd="0" presId="urn:microsoft.com/office/officeart/2005/8/layout/pyramid1"/>
    <dgm:cxn modelId="{37DFCB4A-9A7D-4B6E-8D24-F530DA1F87B8}" type="presParOf" srcId="{2418E405-0D21-42A8-8F08-64B1F629C34E}" destId="{3B81DDC2-C4A9-4B8A-94D8-23972AE3700A}" srcOrd="1" destOrd="0" presId="urn:microsoft.com/office/officeart/2005/8/layout/pyramid1"/>
    <dgm:cxn modelId="{8215671D-6FC5-4664-8663-946B97494302}" type="presParOf" srcId="{A930910E-175B-41A0-9478-076D3E19711C}" destId="{78E0E608-EC45-4069-9700-7B7817677C2E}" srcOrd="7" destOrd="0" presId="urn:microsoft.com/office/officeart/2005/8/layout/pyramid1"/>
    <dgm:cxn modelId="{7A950C7D-8B15-4E7E-A9F5-9C137B7BBB23}" type="presParOf" srcId="{78E0E608-EC45-4069-9700-7B7817677C2E}" destId="{8EF407F4-1D9E-400D-BA15-A483561A712E}" srcOrd="0" destOrd="0" presId="urn:microsoft.com/office/officeart/2005/8/layout/pyramid1"/>
    <dgm:cxn modelId="{09909243-CB0C-408E-9A72-A6889C7A0797}" type="presParOf" srcId="{78E0E608-EC45-4069-9700-7B7817677C2E}" destId="{F3626791-3A85-4EE0-A9D8-50A24A918EAB}" srcOrd="1" destOrd="0" presId="urn:microsoft.com/office/officeart/2005/8/layout/pyramid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9BACC8-CA6B-4D9F-9E23-139546C8937D}" type="doc">
      <dgm:prSet loTypeId="urn:microsoft.com/office/officeart/2005/8/layout/hProcess6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ar-SA"/>
        </a:p>
      </dgm:t>
    </dgm:pt>
    <dgm:pt modelId="{E871F0A3-A3A0-44E4-AF9F-9EF4935DEEA6}">
      <dgm:prSet phldrT="[نص]"/>
      <dgm:spPr/>
      <dgm:t>
        <a:bodyPr/>
        <a:lstStyle/>
        <a:p>
          <a:pPr rtl="1"/>
          <a:r>
            <a:rPr lang="ar-SA" dirty="0">
              <a:solidFill>
                <a:schemeClr val="tx1"/>
              </a:solidFill>
            </a:rPr>
            <a:t>عرّف المشكلة</a:t>
          </a:r>
        </a:p>
      </dgm:t>
    </dgm:pt>
    <dgm:pt modelId="{10CF4C54-F543-468F-A075-A46D23599BA6}" type="parTrans" cxnId="{06DA2AAB-2331-4362-9D08-7760139A2CEA}">
      <dgm:prSet/>
      <dgm:spPr/>
      <dgm:t>
        <a:bodyPr/>
        <a:lstStyle/>
        <a:p>
          <a:pPr rtl="1"/>
          <a:endParaRPr lang="ar-SA">
            <a:solidFill>
              <a:schemeClr val="tx1"/>
            </a:solidFill>
          </a:endParaRPr>
        </a:p>
      </dgm:t>
    </dgm:pt>
    <dgm:pt modelId="{0C524463-70D8-40B9-8E3E-673F27E6283D}" type="sibTrans" cxnId="{06DA2AAB-2331-4362-9D08-7760139A2CEA}">
      <dgm:prSet/>
      <dgm:spPr/>
      <dgm:t>
        <a:bodyPr/>
        <a:lstStyle/>
        <a:p>
          <a:pPr rtl="1"/>
          <a:endParaRPr lang="ar-SA">
            <a:solidFill>
              <a:schemeClr val="tx1"/>
            </a:solidFill>
          </a:endParaRPr>
        </a:p>
      </dgm:t>
    </dgm:pt>
    <dgm:pt modelId="{CBE2C516-0876-4EDB-9CB1-C4B12399D900}">
      <dgm:prSet phldrT="[نص]"/>
      <dgm:spPr/>
      <dgm:t>
        <a:bodyPr/>
        <a:lstStyle/>
        <a:p>
          <a:pPr rtl="1"/>
          <a:r>
            <a:rPr lang="ar-SA">
              <a:solidFill>
                <a:schemeClr val="tx1"/>
              </a:solidFill>
            </a:rPr>
            <a:t>حدد الأسباب</a:t>
          </a:r>
        </a:p>
      </dgm:t>
    </dgm:pt>
    <dgm:pt modelId="{3F19D584-883A-4159-8193-85323A125C6C}" type="parTrans" cxnId="{FD9B6903-28DD-4066-9984-EB4B06080948}">
      <dgm:prSet/>
      <dgm:spPr/>
      <dgm:t>
        <a:bodyPr/>
        <a:lstStyle/>
        <a:p>
          <a:pPr rtl="1"/>
          <a:endParaRPr lang="ar-SA">
            <a:solidFill>
              <a:schemeClr val="tx1"/>
            </a:solidFill>
          </a:endParaRPr>
        </a:p>
      </dgm:t>
    </dgm:pt>
    <dgm:pt modelId="{3818196F-33E3-4E46-A797-1C657174EB03}" type="sibTrans" cxnId="{FD9B6903-28DD-4066-9984-EB4B06080948}">
      <dgm:prSet/>
      <dgm:spPr/>
      <dgm:t>
        <a:bodyPr/>
        <a:lstStyle/>
        <a:p>
          <a:pPr rtl="1"/>
          <a:endParaRPr lang="ar-SA">
            <a:solidFill>
              <a:schemeClr val="tx1"/>
            </a:solidFill>
          </a:endParaRPr>
        </a:p>
      </dgm:t>
    </dgm:pt>
    <dgm:pt modelId="{8EE56950-4481-4FE8-B5BD-6CF88B1ED198}">
      <dgm:prSet phldrT="[نص]"/>
      <dgm:spPr/>
      <dgm:t>
        <a:bodyPr/>
        <a:lstStyle/>
        <a:p>
          <a:pPr rtl="1"/>
          <a:r>
            <a:rPr lang="ar-SA">
              <a:solidFill>
                <a:schemeClr val="tx1"/>
              </a:solidFill>
            </a:rPr>
            <a:t>اجمع الحلول</a:t>
          </a:r>
        </a:p>
      </dgm:t>
    </dgm:pt>
    <dgm:pt modelId="{0BBE4365-0C33-45E1-8BA2-2154E75806E5}" type="parTrans" cxnId="{B6BF92B4-6A22-4A05-BE27-A2656CF60DCA}">
      <dgm:prSet/>
      <dgm:spPr/>
      <dgm:t>
        <a:bodyPr/>
        <a:lstStyle/>
        <a:p>
          <a:pPr rtl="1"/>
          <a:endParaRPr lang="ar-SA">
            <a:solidFill>
              <a:schemeClr val="tx1"/>
            </a:solidFill>
          </a:endParaRPr>
        </a:p>
      </dgm:t>
    </dgm:pt>
    <dgm:pt modelId="{ED7121DD-4661-4275-80E6-AB2B645F36B8}" type="sibTrans" cxnId="{B6BF92B4-6A22-4A05-BE27-A2656CF60DCA}">
      <dgm:prSet/>
      <dgm:spPr/>
      <dgm:t>
        <a:bodyPr/>
        <a:lstStyle/>
        <a:p>
          <a:pPr rtl="1"/>
          <a:endParaRPr lang="ar-SA">
            <a:solidFill>
              <a:schemeClr val="tx1"/>
            </a:solidFill>
          </a:endParaRPr>
        </a:p>
      </dgm:t>
    </dgm:pt>
    <dgm:pt modelId="{8A44B86C-82C9-4BAE-B629-99F35E31533F}">
      <dgm:prSet phldrT="[نص]"/>
      <dgm:spPr/>
      <dgm:t>
        <a:bodyPr/>
        <a:lstStyle/>
        <a:p>
          <a:pPr rtl="1"/>
          <a:r>
            <a:rPr lang="ar-SA">
              <a:solidFill>
                <a:schemeClr val="tx1"/>
              </a:solidFill>
            </a:rPr>
            <a:t>اختر أفضل الحلول</a:t>
          </a:r>
        </a:p>
      </dgm:t>
    </dgm:pt>
    <dgm:pt modelId="{E63F638D-D091-4D25-BB6D-DD48DD70229C}" type="parTrans" cxnId="{F473EE5C-C204-4EE9-A3AD-050C2D614E06}">
      <dgm:prSet/>
      <dgm:spPr/>
      <dgm:t>
        <a:bodyPr/>
        <a:lstStyle/>
        <a:p>
          <a:pPr rtl="1"/>
          <a:endParaRPr lang="ar-SA">
            <a:solidFill>
              <a:schemeClr val="tx1"/>
            </a:solidFill>
          </a:endParaRPr>
        </a:p>
      </dgm:t>
    </dgm:pt>
    <dgm:pt modelId="{B1B4F2C1-00D4-4087-996C-C4D138FD14C2}" type="sibTrans" cxnId="{F473EE5C-C204-4EE9-A3AD-050C2D614E06}">
      <dgm:prSet/>
      <dgm:spPr/>
      <dgm:t>
        <a:bodyPr/>
        <a:lstStyle/>
        <a:p>
          <a:pPr rtl="1"/>
          <a:endParaRPr lang="ar-SA">
            <a:solidFill>
              <a:schemeClr val="tx1"/>
            </a:solidFill>
          </a:endParaRPr>
        </a:p>
      </dgm:t>
    </dgm:pt>
    <dgm:pt modelId="{4A87B4F8-1437-4F1F-9807-2787E57A0006}">
      <dgm:prSet phldrT="[نص]"/>
      <dgm:spPr/>
      <dgm:t>
        <a:bodyPr/>
        <a:lstStyle/>
        <a:p>
          <a:pPr rtl="1"/>
          <a:r>
            <a:rPr lang="ar-SA">
              <a:solidFill>
                <a:schemeClr val="tx1"/>
              </a:solidFill>
            </a:rPr>
            <a:t>نفذ الحل</a:t>
          </a:r>
        </a:p>
      </dgm:t>
    </dgm:pt>
    <dgm:pt modelId="{229748DB-38B3-4D47-A2CE-CE280BB5A799}" type="parTrans" cxnId="{4AF1D34B-99D7-4B67-832F-D5D25D6C2909}">
      <dgm:prSet/>
      <dgm:spPr/>
      <dgm:t>
        <a:bodyPr/>
        <a:lstStyle/>
        <a:p>
          <a:pPr rtl="1"/>
          <a:endParaRPr lang="ar-SA">
            <a:solidFill>
              <a:schemeClr val="tx1"/>
            </a:solidFill>
          </a:endParaRPr>
        </a:p>
      </dgm:t>
    </dgm:pt>
    <dgm:pt modelId="{619C7218-52D4-4D44-9DCE-C8D9E1C2F205}" type="sibTrans" cxnId="{4AF1D34B-99D7-4B67-832F-D5D25D6C2909}">
      <dgm:prSet/>
      <dgm:spPr/>
      <dgm:t>
        <a:bodyPr/>
        <a:lstStyle/>
        <a:p>
          <a:pPr rtl="1"/>
          <a:endParaRPr lang="ar-SA">
            <a:solidFill>
              <a:schemeClr val="tx1"/>
            </a:solidFill>
          </a:endParaRPr>
        </a:p>
      </dgm:t>
    </dgm:pt>
    <dgm:pt modelId="{2429DAE1-C945-4035-B3EB-DADA37836CC3}" type="pres">
      <dgm:prSet presAssocID="{EE9BACC8-CA6B-4D9F-9E23-139546C8937D}" presName="theList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03877F4C-41B8-48C5-86A6-920571F5370D}" type="pres">
      <dgm:prSet presAssocID="{E871F0A3-A3A0-44E4-AF9F-9EF4935DEEA6}" presName="compNode" presStyleCnt="0"/>
      <dgm:spPr/>
    </dgm:pt>
    <dgm:pt modelId="{B8E6485C-D2D1-470C-BCFD-7EE272F7EEF0}" type="pres">
      <dgm:prSet presAssocID="{E871F0A3-A3A0-44E4-AF9F-9EF4935DEEA6}" presName="noGeometry" presStyleCnt="0"/>
      <dgm:spPr/>
    </dgm:pt>
    <dgm:pt modelId="{6B6CE98B-C309-441A-87A2-370E3A86C540}" type="pres">
      <dgm:prSet presAssocID="{E871F0A3-A3A0-44E4-AF9F-9EF4935DEEA6}" presName="childTextVisible" presStyleLbl="bgAccFollow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1EEF265-8E87-40A3-B217-BCA8F2387230}" type="pres">
      <dgm:prSet presAssocID="{E871F0A3-A3A0-44E4-AF9F-9EF4935DEEA6}" presName="childTextHidden" presStyleLbl="bgAccFollowNode1" presStyleIdx="0" presStyleCnt="5"/>
      <dgm:spPr/>
      <dgm:t>
        <a:bodyPr/>
        <a:lstStyle/>
        <a:p>
          <a:pPr rtl="1"/>
          <a:endParaRPr lang="ar-SA"/>
        </a:p>
      </dgm:t>
    </dgm:pt>
    <dgm:pt modelId="{5D288CF8-C541-4B35-AF83-45EEE6E2E27C}" type="pres">
      <dgm:prSet presAssocID="{E871F0A3-A3A0-44E4-AF9F-9EF4935DEEA6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2116E7A-648D-486C-B8FD-73C122E8CF79}" type="pres">
      <dgm:prSet presAssocID="{E871F0A3-A3A0-44E4-AF9F-9EF4935DEEA6}" presName="aSpace" presStyleCnt="0"/>
      <dgm:spPr/>
    </dgm:pt>
    <dgm:pt modelId="{35E66F71-D937-466A-A556-C326F3AE985B}" type="pres">
      <dgm:prSet presAssocID="{CBE2C516-0876-4EDB-9CB1-C4B12399D900}" presName="compNode" presStyleCnt="0"/>
      <dgm:spPr/>
    </dgm:pt>
    <dgm:pt modelId="{456BC178-C608-43BE-B94D-B5ABFF9261C1}" type="pres">
      <dgm:prSet presAssocID="{CBE2C516-0876-4EDB-9CB1-C4B12399D900}" presName="noGeometry" presStyleCnt="0"/>
      <dgm:spPr/>
    </dgm:pt>
    <dgm:pt modelId="{A941E6ED-47C5-4B9C-AA2F-091CB683F1F7}" type="pres">
      <dgm:prSet presAssocID="{CBE2C516-0876-4EDB-9CB1-C4B12399D900}" presName="childTextVisible" presStyleLbl="bgAccFollowNode1" presStyleIdx="1" presStyleCnt="5">
        <dgm:presLayoutVars>
          <dgm:bulletEnabled val="1"/>
        </dgm:presLayoutVars>
      </dgm:prSet>
      <dgm:spPr/>
    </dgm:pt>
    <dgm:pt modelId="{2C1BBAFD-E694-43AC-950A-946372910E53}" type="pres">
      <dgm:prSet presAssocID="{CBE2C516-0876-4EDB-9CB1-C4B12399D900}" presName="childTextHidden" presStyleLbl="bgAccFollowNode1" presStyleIdx="1" presStyleCnt="5"/>
      <dgm:spPr/>
    </dgm:pt>
    <dgm:pt modelId="{A65B4961-1FA7-45AD-8D44-E43BB622D044}" type="pres">
      <dgm:prSet presAssocID="{CBE2C516-0876-4EDB-9CB1-C4B12399D900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67673AA-B5C2-428A-BD96-2FA22F89C712}" type="pres">
      <dgm:prSet presAssocID="{CBE2C516-0876-4EDB-9CB1-C4B12399D900}" presName="aSpace" presStyleCnt="0"/>
      <dgm:spPr/>
    </dgm:pt>
    <dgm:pt modelId="{CBFC61D8-C91F-4F98-8BEB-DB9FC8271A26}" type="pres">
      <dgm:prSet presAssocID="{8EE56950-4481-4FE8-B5BD-6CF88B1ED198}" presName="compNode" presStyleCnt="0"/>
      <dgm:spPr/>
    </dgm:pt>
    <dgm:pt modelId="{3BD50C34-A987-4CF7-9359-C2DC00CE12BE}" type="pres">
      <dgm:prSet presAssocID="{8EE56950-4481-4FE8-B5BD-6CF88B1ED198}" presName="noGeometry" presStyleCnt="0"/>
      <dgm:spPr/>
    </dgm:pt>
    <dgm:pt modelId="{33B26380-515F-4D11-A4A3-13B7CE2DECAE}" type="pres">
      <dgm:prSet presAssocID="{8EE56950-4481-4FE8-B5BD-6CF88B1ED198}" presName="childTextVisible" presStyleLbl="bgAccFollow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5AD1ECA-A9A6-4DA2-A146-8605670F60A8}" type="pres">
      <dgm:prSet presAssocID="{8EE56950-4481-4FE8-B5BD-6CF88B1ED198}" presName="childTextHidden" presStyleLbl="bgAccFollowNode1" presStyleIdx="2" presStyleCnt="5"/>
      <dgm:spPr/>
      <dgm:t>
        <a:bodyPr/>
        <a:lstStyle/>
        <a:p>
          <a:pPr rtl="1"/>
          <a:endParaRPr lang="ar-SA"/>
        </a:p>
      </dgm:t>
    </dgm:pt>
    <dgm:pt modelId="{DD9C8894-803F-4BF6-944E-1BE24358215E}" type="pres">
      <dgm:prSet presAssocID="{8EE56950-4481-4FE8-B5BD-6CF88B1ED198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6A78FB5-62D8-4A1D-ABC8-02FABF125275}" type="pres">
      <dgm:prSet presAssocID="{8EE56950-4481-4FE8-B5BD-6CF88B1ED198}" presName="aSpace" presStyleCnt="0"/>
      <dgm:spPr/>
    </dgm:pt>
    <dgm:pt modelId="{ADC7C63F-2D41-4995-823E-7F3E09DF4AF8}" type="pres">
      <dgm:prSet presAssocID="{8A44B86C-82C9-4BAE-B629-99F35E31533F}" presName="compNode" presStyleCnt="0"/>
      <dgm:spPr/>
    </dgm:pt>
    <dgm:pt modelId="{C8E0A33F-4AD0-48EE-B5BE-8B0F5F6E3372}" type="pres">
      <dgm:prSet presAssocID="{8A44B86C-82C9-4BAE-B629-99F35E31533F}" presName="noGeometry" presStyleCnt="0"/>
      <dgm:spPr/>
    </dgm:pt>
    <dgm:pt modelId="{E3FBDD6E-8995-41A7-83E6-9BEFA6416989}" type="pres">
      <dgm:prSet presAssocID="{8A44B86C-82C9-4BAE-B629-99F35E31533F}" presName="childTextVisible" presStyleLbl="bgAccFollowNode1" presStyleIdx="3" presStyleCnt="5">
        <dgm:presLayoutVars>
          <dgm:bulletEnabled val="1"/>
        </dgm:presLayoutVars>
      </dgm:prSet>
      <dgm:spPr/>
    </dgm:pt>
    <dgm:pt modelId="{5CF08CA5-BAEB-4AD8-8077-83A9A6936EF5}" type="pres">
      <dgm:prSet presAssocID="{8A44B86C-82C9-4BAE-B629-99F35E31533F}" presName="childTextHidden" presStyleLbl="bgAccFollowNode1" presStyleIdx="3" presStyleCnt="5"/>
      <dgm:spPr/>
    </dgm:pt>
    <dgm:pt modelId="{14A3104A-80FE-4FED-8FF4-58D6C0CE53C7}" type="pres">
      <dgm:prSet presAssocID="{8A44B86C-82C9-4BAE-B629-99F35E31533F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7A3A1DB-0D50-4AE8-9B87-5FCFDEDF6076}" type="pres">
      <dgm:prSet presAssocID="{8A44B86C-82C9-4BAE-B629-99F35E31533F}" presName="aSpace" presStyleCnt="0"/>
      <dgm:spPr/>
    </dgm:pt>
    <dgm:pt modelId="{138F489D-D0BE-4BAE-96E9-5E5C9BCC9FAC}" type="pres">
      <dgm:prSet presAssocID="{4A87B4F8-1437-4F1F-9807-2787E57A0006}" presName="compNode" presStyleCnt="0"/>
      <dgm:spPr/>
    </dgm:pt>
    <dgm:pt modelId="{A9AA4B75-31BD-4A09-A36B-566EED753BDB}" type="pres">
      <dgm:prSet presAssocID="{4A87B4F8-1437-4F1F-9807-2787E57A0006}" presName="noGeometry" presStyleCnt="0"/>
      <dgm:spPr/>
    </dgm:pt>
    <dgm:pt modelId="{DC466A18-E380-4031-977F-CBE0ED50B1A2}" type="pres">
      <dgm:prSet presAssocID="{4A87B4F8-1437-4F1F-9807-2787E57A0006}" presName="childTextVisible" presStyleLbl="bgAccFollowNode1" presStyleIdx="4" presStyleCnt="5">
        <dgm:presLayoutVars>
          <dgm:bulletEnabled val="1"/>
        </dgm:presLayoutVars>
      </dgm:prSet>
      <dgm:spPr/>
    </dgm:pt>
    <dgm:pt modelId="{1D50B61A-99DC-4D8B-B955-AA8ADFCCE335}" type="pres">
      <dgm:prSet presAssocID="{4A87B4F8-1437-4F1F-9807-2787E57A0006}" presName="childTextHidden" presStyleLbl="bgAccFollowNode1" presStyleIdx="4" presStyleCnt="5"/>
      <dgm:spPr/>
    </dgm:pt>
    <dgm:pt modelId="{8C476D37-E096-4A1D-8ACA-3FCC13EAAE7F}" type="pres">
      <dgm:prSet presAssocID="{4A87B4F8-1437-4F1F-9807-2787E57A0006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F473EE5C-C204-4EE9-A3AD-050C2D614E06}" srcId="{EE9BACC8-CA6B-4D9F-9E23-139546C8937D}" destId="{8A44B86C-82C9-4BAE-B629-99F35E31533F}" srcOrd="3" destOrd="0" parTransId="{E63F638D-D091-4D25-BB6D-DD48DD70229C}" sibTransId="{B1B4F2C1-00D4-4087-996C-C4D138FD14C2}"/>
    <dgm:cxn modelId="{B4D704DE-AB87-481A-A3C8-A059C89DFACE}" type="presOf" srcId="{8A44B86C-82C9-4BAE-B629-99F35E31533F}" destId="{14A3104A-80FE-4FED-8FF4-58D6C0CE53C7}" srcOrd="0" destOrd="0" presId="urn:microsoft.com/office/officeart/2005/8/layout/hProcess6"/>
    <dgm:cxn modelId="{205C0954-44B0-4199-9528-650D0BE656A1}" type="presOf" srcId="{8EE56950-4481-4FE8-B5BD-6CF88B1ED198}" destId="{DD9C8894-803F-4BF6-944E-1BE24358215E}" srcOrd="0" destOrd="0" presId="urn:microsoft.com/office/officeart/2005/8/layout/hProcess6"/>
    <dgm:cxn modelId="{E053D302-5B28-4D14-A5AB-E9A556C0F227}" type="presOf" srcId="{CBE2C516-0876-4EDB-9CB1-C4B12399D900}" destId="{A65B4961-1FA7-45AD-8D44-E43BB622D044}" srcOrd="0" destOrd="0" presId="urn:microsoft.com/office/officeart/2005/8/layout/hProcess6"/>
    <dgm:cxn modelId="{187C4F89-8A79-4224-AD0F-9061B3350332}" type="presOf" srcId="{4A87B4F8-1437-4F1F-9807-2787E57A0006}" destId="{8C476D37-E096-4A1D-8ACA-3FCC13EAAE7F}" srcOrd="0" destOrd="0" presId="urn:microsoft.com/office/officeart/2005/8/layout/hProcess6"/>
    <dgm:cxn modelId="{06DA2AAB-2331-4362-9D08-7760139A2CEA}" srcId="{EE9BACC8-CA6B-4D9F-9E23-139546C8937D}" destId="{E871F0A3-A3A0-44E4-AF9F-9EF4935DEEA6}" srcOrd="0" destOrd="0" parTransId="{10CF4C54-F543-468F-A075-A46D23599BA6}" sibTransId="{0C524463-70D8-40B9-8E3E-673F27E6283D}"/>
    <dgm:cxn modelId="{FD9B6903-28DD-4066-9984-EB4B06080948}" srcId="{EE9BACC8-CA6B-4D9F-9E23-139546C8937D}" destId="{CBE2C516-0876-4EDB-9CB1-C4B12399D900}" srcOrd="1" destOrd="0" parTransId="{3F19D584-883A-4159-8193-85323A125C6C}" sibTransId="{3818196F-33E3-4E46-A797-1C657174EB03}"/>
    <dgm:cxn modelId="{A055D9A0-454B-4602-9B09-345B97B5C9FD}" type="presOf" srcId="{EE9BACC8-CA6B-4D9F-9E23-139546C8937D}" destId="{2429DAE1-C945-4035-B3EB-DADA37836CC3}" srcOrd="0" destOrd="0" presId="urn:microsoft.com/office/officeart/2005/8/layout/hProcess6"/>
    <dgm:cxn modelId="{A27B3E16-DBA5-4F82-B5CD-0205EDDA3C09}" type="presOf" srcId="{E871F0A3-A3A0-44E4-AF9F-9EF4935DEEA6}" destId="{5D288CF8-C541-4B35-AF83-45EEE6E2E27C}" srcOrd="0" destOrd="0" presId="urn:microsoft.com/office/officeart/2005/8/layout/hProcess6"/>
    <dgm:cxn modelId="{B6BF92B4-6A22-4A05-BE27-A2656CF60DCA}" srcId="{EE9BACC8-CA6B-4D9F-9E23-139546C8937D}" destId="{8EE56950-4481-4FE8-B5BD-6CF88B1ED198}" srcOrd="2" destOrd="0" parTransId="{0BBE4365-0C33-45E1-8BA2-2154E75806E5}" sibTransId="{ED7121DD-4661-4275-80E6-AB2B645F36B8}"/>
    <dgm:cxn modelId="{4AF1D34B-99D7-4B67-832F-D5D25D6C2909}" srcId="{EE9BACC8-CA6B-4D9F-9E23-139546C8937D}" destId="{4A87B4F8-1437-4F1F-9807-2787E57A0006}" srcOrd="4" destOrd="0" parTransId="{229748DB-38B3-4D47-A2CE-CE280BB5A799}" sibTransId="{619C7218-52D4-4D44-9DCE-C8D9E1C2F205}"/>
    <dgm:cxn modelId="{830690A4-BD26-42AB-AB2F-F4D27C98EE5B}" type="presParOf" srcId="{2429DAE1-C945-4035-B3EB-DADA37836CC3}" destId="{03877F4C-41B8-48C5-86A6-920571F5370D}" srcOrd="0" destOrd="0" presId="urn:microsoft.com/office/officeart/2005/8/layout/hProcess6"/>
    <dgm:cxn modelId="{D0EB788C-53EF-47B7-95CF-DA4125C4C69C}" type="presParOf" srcId="{03877F4C-41B8-48C5-86A6-920571F5370D}" destId="{B8E6485C-D2D1-470C-BCFD-7EE272F7EEF0}" srcOrd="0" destOrd="0" presId="urn:microsoft.com/office/officeart/2005/8/layout/hProcess6"/>
    <dgm:cxn modelId="{85815C7F-0CC3-4875-9119-011F0A4A51A6}" type="presParOf" srcId="{03877F4C-41B8-48C5-86A6-920571F5370D}" destId="{6B6CE98B-C309-441A-87A2-370E3A86C540}" srcOrd="1" destOrd="0" presId="urn:microsoft.com/office/officeart/2005/8/layout/hProcess6"/>
    <dgm:cxn modelId="{3E76468D-CFD6-41B7-9595-CC84D56E4771}" type="presParOf" srcId="{03877F4C-41B8-48C5-86A6-920571F5370D}" destId="{21EEF265-8E87-40A3-B217-BCA8F2387230}" srcOrd="2" destOrd="0" presId="urn:microsoft.com/office/officeart/2005/8/layout/hProcess6"/>
    <dgm:cxn modelId="{C542B601-B51D-4C2D-842C-1C9B9CC9F4C3}" type="presParOf" srcId="{03877F4C-41B8-48C5-86A6-920571F5370D}" destId="{5D288CF8-C541-4B35-AF83-45EEE6E2E27C}" srcOrd="3" destOrd="0" presId="urn:microsoft.com/office/officeart/2005/8/layout/hProcess6"/>
    <dgm:cxn modelId="{741D12BC-ACA6-4A5C-85A0-11A3BCC3421A}" type="presParOf" srcId="{2429DAE1-C945-4035-B3EB-DADA37836CC3}" destId="{62116E7A-648D-486C-B8FD-73C122E8CF79}" srcOrd="1" destOrd="0" presId="urn:microsoft.com/office/officeart/2005/8/layout/hProcess6"/>
    <dgm:cxn modelId="{49EC311C-1876-4E24-9530-C116BB4DA9C2}" type="presParOf" srcId="{2429DAE1-C945-4035-B3EB-DADA37836CC3}" destId="{35E66F71-D937-466A-A556-C326F3AE985B}" srcOrd="2" destOrd="0" presId="urn:microsoft.com/office/officeart/2005/8/layout/hProcess6"/>
    <dgm:cxn modelId="{60FCFA90-5FC0-47EA-A7AE-8746BB63462B}" type="presParOf" srcId="{35E66F71-D937-466A-A556-C326F3AE985B}" destId="{456BC178-C608-43BE-B94D-B5ABFF9261C1}" srcOrd="0" destOrd="0" presId="urn:microsoft.com/office/officeart/2005/8/layout/hProcess6"/>
    <dgm:cxn modelId="{10E8A25E-A555-4A3F-A5DD-56968758D58C}" type="presParOf" srcId="{35E66F71-D937-466A-A556-C326F3AE985B}" destId="{A941E6ED-47C5-4B9C-AA2F-091CB683F1F7}" srcOrd="1" destOrd="0" presId="urn:microsoft.com/office/officeart/2005/8/layout/hProcess6"/>
    <dgm:cxn modelId="{CE3D68E8-07B3-40FD-8C85-638EA55434BC}" type="presParOf" srcId="{35E66F71-D937-466A-A556-C326F3AE985B}" destId="{2C1BBAFD-E694-43AC-950A-946372910E53}" srcOrd="2" destOrd="0" presId="urn:microsoft.com/office/officeart/2005/8/layout/hProcess6"/>
    <dgm:cxn modelId="{DE2778EC-A2FD-48AE-BB8D-546F2CDF8A0E}" type="presParOf" srcId="{35E66F71-D937-466A-A556-C326F3AE985B}" destId="{A65B4961-1FA7-45AD-8D44-E43BB622D044}" srcOrd="3" destOrd="0" presId="urn:microsoft.com/office/officeart/2005/8/layout/hProcess6"/>
    <dgm:cxn modelId="{D7F3D37D-ED5B-433F-8E73-BA4758D75A56}" type="presParOf" srcId="{2429DAE1-C945-4035-B3EB-DADA37836CC3}" destId="{267673AA-B5C2-428A-BD96-2FA22F89C712}" srcOrd="3" destOrd="0" presId="urn:microsoft.com/office/officeart/2005/8/layout/hProcess6"/>
    <dgm:cxn modelId="{D5E0334E-59B9-47FB-BA19-78F47130CCED}" type="presParOf" srcId="{2429DAE1-C945-4035-B3EB-DADA37836CC3}" destId="{CBFC61D8-C91F-4F98-8BEB-DB9FC8271A26}" srcOrd="4" destOrd="0" presId="urn:microsoft.com/office/officeart/2005/8/layout/hProcess6"/>
    <dgm:cxn modelId="{1D424E4B-F36B-4F74-B6D7-EE88C32B12AF}" type="presParOf" srcId="{CBFC61D8-C91F-4F98-8BEB-DB9FC8271A26}" destId="{3BD50C34-A987-4CF7-9359-C2DC00CE12BE}" srcOrd="0" destOrd="0" presId="urn:microsoft.com/office/officeart/2005/8/layout/hProcess6"/>
    <dgm:cxn modelId="{73FDABE2-4766-46C5-A661-DA57C9C1A29E}" type="presParOf" srcId="{CBFC61D8-C91F-4F98-8BEB-DB9FC8271A26}" destId="{33B26380-515F-4D11-A4A3-13B7CE2DECAE}" srcOrd="1" destOrd="0" presId="urn:microsoft.com/office/officeart/2005/8/layout/hProcess6"/>
    <dgm:cxn modelId="{E51D357C-BC70-4D4B-A055-D0C4D3951D15}" type="presParOf" srcId="{CBFC61D8-C91F-4F98-8BEB-DB9FC8271A26}" destId="{45AD1ECA-A9A6-4DA2-A146-8605670F60A8}" srcOrd="2" destOrd="0" presId="urn:microsoft.com/office/officeart/2005/8/layout/hProcess6"/>
    <dgm:cxn modelId="{2D473F83-DBE8-4383-A790-0D1A260D80B4}" type="presParOf" srcId="{CBFC61D8-C91F-4F98-8BEB-DB9FC8271A26}" destId="{DD9C8894-803F-4BF6-944E-1BE24358215E}" srcOrd="3" destOrd="0" presId="urn:microsoft.com/office/officeart/2005/8/layout/hProcess6"/>
    <dgm:cxn modelId="{8DCC5BDE-C2EA-435B-9791-36F3AF46F587}" type="presParOf" srcId="{2429DAE1-C945-4035-B3EB-DADA37836CC3}" destId="{B6A78FB5-62D8-4A1D-ABC8-02FABF125275}" srcOrd="5" destOrd="0" presId="urn:microsoft.com/office/officeart/2005/8/layout/hProcess6"/>
    <dgm:cxn modelId="{132213FF-A9E9-47AE-A5E7-B3128D1F7FD0}" type="presParOf" srcId="{2429DAE1-C945-4035-B3EB-DADA37836CC3}" destId="{ADC7C63F-2D41-4995-823E-7F3E09DF4AF8}" srcOrd="6" destOrd="0" presId="urn:microsoft.com/office/officeart/2005/8/layout/hProcess6"/>
    <dgm:cxn modelId="{BDDD178D-D34E-4929-8F1B-A996B5C2EE08}" type="presParOf" srcId="{ADC7C63F-2D41-4995-823E-7F3E09DF4AF8}" destId="{C8E0A33F-4AD0-48EE-B5BE-8B0F5F6E3372}" srcOrd="0" destOrd="0" presId="urn:microsoft.com/office/officeart/2005/8/layout/hProcess6"/>
    <dgm:cxn modelId="{D658E8E6-3C14-4401-9851-96C003C60F78}" type="presParOf" srcId="{ADC7C63F-2D41-4995-823E-7F3E09DF4AF8}" destId="{E3FBDD6E-8995-41A7-83E6-9BEFA6416989}" srcOrd="1" destOrd="0" presId="urn:microsoft.com/office/officeart/2005/8/layout/hProcess6"/>
    <dgm:cxn modelId="{7B89F5F3-09E8-43FA-894A-8DAB77F23D7F}" type="presParOf" srcId="{ADC7C63F-2D41-4995-823E-7F3E09DF4AF8}" destId="{5CF08CA5-BAEB-4AD8-8077-83A9A6936EF5}" srcOrd="2" destOrd="0" presId="urn:microsoft.com/office/officeart/2005/8/layout/hProcess6"/>
    <dgm:cxn modelId="{4A4E0A03-C067-481C-AD3D-E5A5F1DF8E77}" type="presParOf" srcId="{ADC7C63F-2D41-4995-823E-7F3E09DF4AF8}" destId="{14A3104A-80FE-4FED-8FF4-58D6C0CE53C7}" srcOrd="3" destOrd="0" presId="urn:microsoft.com/office/officeart/2005/8/layout/hProcess6"/>
    <dgm:cxn modelId="{8B0323F5-0A3C-4CFC-A5A3-8D0759276AED}" type="presParOf" srcId="{2429DAE1-C945-4035-B3EB-DADA37836CC3}" destId="{D7A3A1DB-0D50-4AE8-9B87-5FCFDEDF6076}" srcOrd="7" destOrd="0" presId="urn:microsoft.com/office/officeart/2005/8/layout/hProcess6"/>
    <dgm:cxn modelId="{4E03AD23-60A6-4181-81DF-E1A05B6DD777}" type="presParOf" srcId="{2429DAE1-C945-4035-B3EB-DADA37836CC3}" destId="{138F489D-D0BE-4BAE-96E9-5E5C9BCC9FAC}" srcOrd="8" destOrd="0" presId="urn:microsoft.com/office/officeart/2005/8/layout/hProcess6"/>
    <dgm:cxn modelId="{086FE68B-3453-43AB-AB8F-8E875D41F202}" type="presParOf" srcId="{138F489D-D0BE-4BAE-96E9-5E5C9BCC9FAC}" destId="{A9AA4B75-31BD-4A09-A36B-566EED753BDB}" srcOrd="0" destOrd="0" presId="urn:microsoft.com/office/officeart/2005/8/layout/hProcess6"/>
    <dgm:cxn modelId="{B0A818C8-A8D5-493B-91B5-4D0BA2B61A8C}" type="presParOf" srcId="{138F489D-D0BE-4BAE-96E9-5E5C9BCC9FAC}" destId="{DC466A18-E380-4031-977F-CBE0ED50B1A2}" srcOrd="1" destOrd="0" presId="urn:microsoft.com/office/officeart/2005/8/layout/hProcess6"/>
    <dgm:cxn modelId="{1F94C250-47B3-4A5D-AB4D-C5EC5C671ABD}" type="presParOf" srcId="{138F489D-D0BE-4BAE-96E9-5E5C9BCC9FAC}" destId="{1D50B61A-99DC-4D8B-B955-AA8ADFCCE335}" srcOrd="2" destOrd="0" presId="urn:microsoft.com/office/officeart/2005/8/layout/hProcess6"/>
    <dgm:cxn modelId="{66BF2AB6-282F-4A9A-8FF1-7F51819B6E50}" type="presParOf" srcId="{138F489D-D0BE-4BAE-96E9-5E5C9BCC9FAC}" destId="{8C476D37-E096-4A1D-8ACA-3FCC13EAAE7F}" srcOrd="3" destOrd="0" presId="urn:microsoft.com/office/officeart/2005/8/layout/hProcess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D1794C-999E-4106-964D-FCF69BD4EACE}" type="doc">
      <dgm:prSet loTypeId="urn:microsoft.com/office/officeart/2005/8/layout/radial5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pPr rtl="1"/>
          <a:endParaRPr lang="ar-SA"/>
        </a:p>
      </dgm:t>
    </dgm:pt>
    <dgm:pt modelId="{EE770FAF-27A6-4834-9A06-CBA03D278E6A}">
      <dgm:prSet phldrT="[نص]"/>
      <dgm:spPr>
        <a:solidFill>
          <a:schemeClr val="tx2"/>
        </a:solidFill>
      </dgm:spPr>
      <dgm:t>
        <a:bodyPr/>
        <a:lstStyle/>
        <a:p>
          <a:pPr rtl="1"/>
          <a:r>
            <a:rPr lang="ar-SA">
              <a:solidFill>
                <a:schemeClr val="tx1"/>
              </a:solidFill>
              <a:cs typeface="AL-Mohanad" pitchFamily="2" charset="-78"/>
            </a:rPr>
            <a:t>أنواع الحلول</a:t>
          </a:r>
        </a:p>
      </dgm:t>
    </dgm:pt>
    <dgm:pt modelId="{26172C1A-1114-4E7F-9200-FCEA1165BD2D}" type="parTrans" cxnId="{32C563FD-E900-4906-AF66-BD1C10F216A4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AL-Mohanad" pitchFamily="2" charset="-78"/>
          </a:endParaRPr>
        </a:p>
      </dgm:t>
    </dgm:pt>
    <dgm:pt modelId="{FFCA8743-143C-497A-A610-491311518EB5}" type="sibTrans" cxnId="{32C563FD-E900-4906-AF66-BD1C10F216A4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AL-Mohanad" pitchFamily="2" charset="-78"/>
          </a:endParaRPr>
        </a:p>
      </dgm:t>
    </dgm:pt>
    <dgm:pt modelId="{6CE724E2-A1D8-40A1-9526-EE821F4A7030}">
      <dgm:prSet phldrT="[نص]"/>
      <dgm:spPr>
        <a:solidFill>
          <a:srgbClr val="FFC000"/>
        </a:solidFill>
      </dgm:spPr>
      <dgm:t>
        <a:bodyPr/>
        <a:lstStyle/>
        <a:p>
          <a:pPr rtl="1"/>
          <a:r>
            <a:rPr lang="ar-SA">
              <a:solidFill>
                <a:schemeClr val="tx1"/>
              </a:solidFill>
              <a:cs typeface="AL-Mohanad" pitchFamily="2" charset="-78"/>
            </a:rPr>
            <a:t>تخفيف</a:t>
          </a:r>
        </a:p>
      </dgm:t>
    </dgm:pt>
    <dgm:pt modelId="{73B55B31-8C63-4E8D-88B3-27615DAAC46A}" type="parTrans" cxnId="{9057A803-FFB3-430F-80DD-9663AA9D0890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AL-Mohanad" pitchFamily="2" charset="-78"/>
          </a:endParaRPr>
        </a:p>
      </dgm:t>
    </dgm:pt>
    <dgm:pt modelId="{753C6FC3-D127-4E9E-889E-A4919A46378C}" type="sibTrans" cxnId="{9057A803-FFB3-430F-80DD-9663AA9D0890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AL-Mohanad" pitchFamily="2" charset="-78"/>
          </a:endParaRPr>
        </a:p>
      </dgm:t>
    </dgm:pt>
    <dgm:pt modelId="{24434983-8648-4E38-A7C8-35B213A9E82C}">
      <dgm:prSet phldrT="[نص]"/>
      <dgm:spPr>
        <a:solidFill>
          <a:srgbClr val="00B050"/>
        </a:solidFill>
      </dgm:spPr>
      <dgm:t>
        <a:bodyPr/>
        <a:lstStyle/>
        <a:p>
          <a:pPr rtl="1"/>
          <a:r>
            <a:rPr lang="ar-SA">
              <a:solidFill>
                <a:schemeClr val="tx1"/>
              </a:solidFill>
              <a:cs typeface="AL-Mohanad" pitchFamily="2" charset="-78"/>
            </a:rPr>
            <a:t>إزالة </a:t>
          </a:r>
        </a:p>
      </dgm:t>
    </dgm:pt>
    <dgm:pt modelId="{832BF1D9-FE01-489D-A3D4-98327550A001}" type="parTrans" cxnId="{03C042D9-1A05-4325-8855-FB8A4F214153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AL-Mohanad" pitchFamily="2" charset="-78"/>
          </a:endParaRPr>
        </a:p>
      </dgm:t>
    </dgm:pt>
    <dgm:pt modelId="{D480E883-9016-4C53-AF94-42C32FE9F3A6}" type="sibTrans" cxnId="{03C042D9-1A05-4325-8855-FB8A4F214153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AL-Mohanad" pitchFamily="2" charset="-78"/>
          </a:endParaRPr>
        </a:p>
      </dgm:t>
    </dgm:pt>
    <dgm:pt modelId="{5E2E9B05-C2E5-4C8E-8244-4B4C9933F420}">
      <dgm:prSet phldrT="[نص]"/>
      <dgm:spPr>
        <a:solidFill>
          <a:srgbClr val="FFFFCC"/>
        </a:solidFill>
        <a:ln w="3175">
          <a:solidFill>
            <a:srgbClr val="FFC000"/>
          </a:solidFill>
        </a:ln>
      </dgm:spPr>
      <dgm:t>
        <a:bodyPr/>
        <a:lstStyle/>
        <a:p>
          <a:pPr rtl="1"/>
          <a:r>
            <a:rPr lang="ar-SA">
              <a:solidFill>
                <a:schemeClr val="tx1"/>
              </a:solidFill>
              <a:cs typeface="AL-Mohanad" pitchFamily="2" charset="-78"/>
            </a:rPr>
            <a:t>تعايش</a:t>
          </a:r>
        </a:p>
      </dgm:t>
    </dgm:pt>
    <dgm:pt modelId="{3E857902-44B7-4353-80A7-F7A68B11BA87}" type="parTrans" cxnId="{851FF6CA-3B4C-4AE3-ADF9-9FFEC3AA17D3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AL-Mohanad" pitchFamily="2" charset="-78"/>
          </a:endParaRPr>
        </a:p>
      </dgm:t>
    </dgm:pt>
    <dgm:pt modelId="{53EFA172-8E1D-4C87-A5B9-80B6FF1DE219}" type="sibTrans" cxnId="{851FF6CA-3B4C-4AE3-ADF9-9FFEC3AA17D3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AL-Mohanad" pitchFamily="2" charset="-78"/>
          </a:endParaRPr>
        </a:p>
      </dgm:t>
    </dgm:pt>
    <dgm:pt modelId="{61BC37AE-2E3A-4BEE-A8A1-02525DB060E5}" type="pres">
      <dgm:prSet presAssocID="{10D1794C-999E-4106-964D-FCF69BD4EAC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00AC2524-97E7-4311-8571-42800FD5AEFE}" type="pres">
      <dgm:prSet presAssocID="{EE770FAF-27A6-4834-9A06-CBA03D278E6A}" presName="centerShape" presStyleLbl="node0" presStyleIdx="0" presStyleCnt="1" custLinFactNeighborY="291"/>
      <dgm:spPr/>
      <dgm:t>
        <a:bodyPr/>
        <a:lstStyle/>
        <a:p>
          <a:pPr rtl="1"/>
          <a:endParaRPr lang="ar-SA"/>
        </a:p>
      </dgm:t>
    </dgm:pt>
    <dgm:pt modelId="{46DDBD4E-ECE1-4CA0-8008-0EA2F64AF446}" type="pres">
      <dgm:prSet presAssocID="{73B55B31-8C63-4E8D-88B3-27615DAAC46A}" presName="parTrans" presStyleLbl="sibTrans2D1" presStyleIdx="0" presStyleCnt="3"/>
      <dgm:spPr/>
      <dgm:t>
        <a:bodyPr/>
        <a:lstStyle/>
        <a:p>
          <a:pPr rtl="1"/>
          <a:endParaRPr lang="ar-SA"/>
        </a:p>
      </dgm:t>
    </dgm:pt>
    <dgm:pt modelId="{0D365C2B-C2D6-4C0C-BFFF-FC6036D50243}" type="pres">
      <dgm:prSet presAssocID="{73B55B31-8C63-4E8D-88B3-27615DAAC46A}" presName="connectorText" presStyleLbl="sibTrans2D1" presStyleIdx="0" presStyleCnt="3"/>
      <dgm:spPr/>
      <dgm:t>
        <a:bodyPr/>
        <a:lstStyle/>
        <a:p>
          <a:pPr rtl="1"/>
          <a:endParaRPr lang="ar-SA"/>
        </a:p>
      </dgm:t>
    </dgm:pt>
    <dgm:pt modelId="{76B98537-DB64-455D-9A82-4CDBDFD402F7}" type="pres">
      <dgm:prSet presAssocID="{6CE724E2-A1D8-40A1-9526-EE821F4A703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7939C73-DBCD-4D3B-95DF-74F22D1B6FE3}" type="pres">
      <dgm:prSet presAssocID="{832BF1D9-FE01-489D-A3D4-98327550A001}" presName="parTrans" presStyleLbl="sibTrans2D1" presStyleIdx="1" presStyleCnt="3"/>
      <dgm:spPr/>
      <dgm:t>
        <a:bodyPr/>
        <a:lstStyle/>
        <a:p>
          <a:pPr rtl="1"/>
          <a:endParaRPr lang="ar-SA"/>
        </a:p>
      </dgm:t>
    </dgm:pt>
    <dgm:pt modelId="{9A64AD14-36AF-4D5C-9036-A70E613F45AB}" type="pres">
      <dgm:prSet presAssocID="{832BF1D9-FE01-489D-A3D4-98327550A001}" presName="connectorText" presStyleLbl="sibTrans2D1" presStyleIdx="1" presStyleCnt="3"/>
      <dgm:spPr/>
      <dgm:t>
        <a:bodyPr/>
        <a:lstStyle/>
        <a:p>
          <a:pPr rtl="1"/>
          <a:endParaRPr lang="ar-SA"/>
        </a:p>
      </dgm:t>
    </dgm:pt>
    <dgm:pt modelId="{1454698C-811D-429B-89CE-C9E46BF22594}" type="pres">
      <dgm:prSet presAssocID="{24434983-8648-4E38-A7C8-35B213A9E82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03582E8-FD0C-4DC6-842F-50DFD241D96F}" type="pres">
      <dgm:prSet presAssocID="{3E857902-44B7-4353-80A7-F7A68B11BA87}" presName="parTrans" presStyleLbl="sibTrans2D1" presStyleIdx="2" presStyleCnt="3"/>
      <dgm:spPr/>
      <dgm:t>
        <a:bodyPr/>
        <a:lstStyle/>
        <a:p>
          <a:pPr rtl="1"/>
          <a:endParaRPr lang="ar-SA"/>
        </a:p>
      </dgm:t>
    </dgm:pt>
    <dgm:pt modelId="{A8FD0FB5-3A3F-4899-A2DA-BBDCD14D968E}" type="pres">
      <dgm:prSet presAssocID="{3E857902-44B7-4353-80A7-F7A68B11BA87}" presName="connectorText" presStyleLbl="sibTrans2D1" presStyleIdx="2" presStyleCnt="3"/>
      <dgm:spPr/>
      <dgm:t>
        <a:bodyPr/>
        <a:lstStyle/>
        <a:p>
          <a:pPr rtl="1"/>
          <a:endParaRPr lang="ar-SA"/>
        </a:p>
      </dgm:t>
    </dgm:pt>
    <dgm:pt modelId="{BBB33920-54B7-4BE4-87BB-ABD370B82C3F}" type="pres">
      <dgm:prSet presAssocID="{5E2E9B05-C2E5-4C8E-8244-4B4C9933F42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A0CDA15B-E744-428C-BF64-62C12CF704EC}" type="presOf" srcId="{3E857902-44B7-4353-80A7-F7A68B11BA87}" destId="{803582E8-FD0C-4DC6-842F-50DFD241D96F}" srcOrd="0" destOrd="0" presId="urn:microsoft.com/office/officeart/2005/8/layout/radial5"/>
    <dgm:cxn modelId="{0DC409E4-3B61-48FD-9DC6-1A9C1812D965}" type="presOf" srcId="{73B55B31-8C63-4E8D-88B3-27615DAAC46A}" destId="{0D365C2B-C2D6-4C0C-BFFF-FC6036D50243}" srcOrd="1" destOrd="0" presId="urn:microsoft.com/office/officeart/2005/8/layout/radial5"/>
    <dgm:cxn modelId="{B0C1144C-9B68-4DD0-81D1-DB51C8ED331B}" type="presOf" srcId="{73B55B31-8C63-4E8D-88B3-27615DAAC46A}" destId="{46DDBD4E-ECE1-4CA0-8008-0EA2F64AF446}" srcOrd="0" destOrd="0" presId="urn:microsoft.com/office/officeart/2005/8/layout/radial5"/>
    <dgm:cxn modelId="{851FF6CA-3B4C-4AE3-ADF9-9FFEC3AA17D3}" srcId="{EE770FAF-27A6-4834-9A06-CBA03D278E6A}" destId="{5E2E9B05-C2E5-4C8E-8244-4B4C9933F420}" srcOrd="2" destOrd="0" parTransId="{3E857902-44B7-4353-80A7-F7A68B11BA87}" sibTransId="{53EFA172-8E1D-4C87-A5B9-80B6FF1DE219}"/>
    <dgm:cxn modelId="{9057A803-FFB3-430F-80DD-9663AA9D0890}" srcId="{EE770FAF-27A6-4834-9A06-CBA03D278E6A}" destId="{6CE724E2-A1D8-40A1-9526-EE821F4A7030}" srcOrd="0" destOrd="0" parTransId="{73B55B31-8C63-4E8D-88B3-27615DAAC46A}" sibTransId="{753C6FC3-D127-4E9E-889E-A4919A46378C}"/>
    <dgm:cxn modelId="{7A74BD71-A1E7-422D-B308-033E6C4E78E7}" type="presOf" srcId="{24434983-8648-4E38-A7C8-35B213A9E82C}" destId="{1454698C-811D-429B-89CE-C9E46BF22594}" srcOrd="0" destOrd="0" presId="urn:microsoft.com/office/officeart/2005/8/layout/radial5"/>
    <dgm:cxn modelId="{7A38CF1A-FF79-4C36-8B5E-5BDF4394DAB4}" type="presOf" srcId="{10D1794C-999E-4106-964D-FCF69BD4EACE}" destId="{61BC37AE-2E3A-4BEE-A8A1-02525DB060E5}" srcOrd="0" destOrd="0" presId="urn:microsoft.com/office/officeart/2005/8/layout/radial5"/>
    <dgm:cxn modelId="{E64188BE-0DC1-4441-8DE4-CE070A24CF9D}" type="presOf" srcId="{832BF1D9-FE01-489D-A3D4-98327550A001}" destId="{C7939C73-DBCD-4D3B-95DF-74F22D1B6FE3}" srcOrd="0" destOrd="0" presId="urn:microsoft.com/office/officeart/2005/8/layout/radial5"/>
    <dgm:cxn modelId="{8CE5DFD9-F6F6-4788-BC67-06296AF282A6}" type="presOf" srcId="{6CE724E2-A1D8-40A1-9526-EE821F4A7030}" destId="{76B98537-DB64-455D-9A82-4CDBDFD402F7}" srcOrd="0" destOrd="0" presId="urn:microsoft.com/office/officeart/2005/8/layout/radial5"/>
    <dgm:cxn modelId="{C509B89B-E35A-4978-BCBF-039CBE4C29D2}" type="presOf" srcId="{5E2E9B05-C2E5-4C8E-8244-4B4C9933F420}" destId="{BBB33920-54B7-4BE4-87BB-ABD370B82C3F}" srcOrd="0" destOrd="0" presId="urn:microsoft.com/office/officeart/2005/8/layout/radial5"/>
    <dgm:cxn modelId="{6BE4E62A-AF62-4BEA-8771-8DF955595D5A}" type="presOf" srcId="{3E857902-44B7-4353-80A7-F7A68B11BA87}" destId="{A8FD0FB5-3A3F-4899-A2DA-BBDCD14D968E}" srcOrd="1" destOrd="0" presId="urn:microsoft.com/office/officeart/2005/8/layout/radial5"/>
    <dgm:cxn modelId="{03C042D9-1A05-4325-8855-FB8A4F214153}" srcId="{EE770FAF-27A6-4834-9A06-CBA03D278E6A}" destId="{24434983-8648-4E38-A7C8-35B213A9E82C}" srcOrd="1" destOrd="0" parTransId="{832BF1D9-FE01-489D-A3D4-98327550A001}" sibTransId="{D480E883-9016-4C53-AF94-42C32FE9F3A6}"/>
    <dgm:cxn modelId="{32C563FD-E900-4906-AF66-BD1C10F216A4}" srcId="{10D1794C-999E-4106-964D-FCF69BD4EACE}" destId="{EE770FAF-27A6-4834-9A06-CBA03D278E6A}" srcOrd="0" destOrd="0" parTransId="{26172C1A-1114-4E7F-9200-FCEA1165BD2D}" sibTransId="{FFCA8743-143C-497A-A610-491311518EB5}"/>
    <dgm:cxn modelId="{5F258C3C-7695-478C-92D9-897D4329CDDA}" type="presOf" srcId="{832BF1D9-FE01-489D-A3D4-98327550A001}" destId="{9A64AD14-36AF-4D5C-9036-A70E613F45AB}" srcOrd="1" destOrd="0" presId="urn:microsoft.com/office/officeart/2005/8/layout/radial5"/>
    <dgm:cxn modelId="{A934EB24-C103-4309-A405-037DE770A58B}" type="presOf" srcId="{EE770FAF-27A6-4834-9A06-CBA03D278E6A}" destId="{00AC2524-97E7-4311-8571-42800FD5AEFE}" srcOrd="0" destOrd="0" presId="urn:microsoft.com/office/officeart/2005/8/layout/radial5"/>
    <dgm:cxn modelId="{7E1AEB76-A486-471C-BAFF-3304996CF061}" type="presParOf" srcId="{61BC37AE-2E3A-4BEE-A8A1-02525DB060E5}" destId="{00AC2524-97E7-4311-8571-42800FD5AEFE}" srcOrd="0" destOrd="0" presId="urn:microsoft.com/office/officeart/2005/8/layout/radial5"/>
    <dgm:cxn modelId="{9F22E852-7077-4AEB-B018-566F456A4770}" type="presParOf" srcId="{61BC37AE-2E3A-4BEE-A8A1-02525DB060E5}" destId="{46DDBD4E-ECE1-4CA0-8008-0EA2F64AF446}" srcOrd="1" destOrd="0" presId="urn:microsoft.com/office/officeart/2005/8/layout/radial5"/>
    <dgm:cxn modelId="{2BEF64AD-3D86-4D9A-80B1-322EFF854125}" type="presParOf" srcId="{46DDBD4E-ECE1-4CA0-8008-0EA2F64AF446}" destId="{0D365C2B-C2D6-4C0C-BFFF-FC6036D50243}" srcOrd="0" destOrd="0" presId="urn:microsoft.com/office/officeart/2005/8/layout/radial5"/>
    <dgm:cxn modelId="{D084C95C-C207-4236-83E2-171675F0B389}" type="presParOf" srcId="{61BC37AE-2E3A-4BEE-A8A1-02525DB060E5}" destId="{76B98537-DB64-455D-9A82-4CDBDFD402F7}" srcOrd="2" destOrd="0" presId="urn:microsoft.com/office/officeart/2005/8/layout/radial5"/>
    <dgm:cxn modelId="{82BC2314-2551-4163-8DF5-2727936DDA10}" type="presParOf" srcId="{61BC37AE-2E3A-4BEE-A8A1-02525DB060E5}" destId="{C7939C73-DBCD-4D3B-95DF-74F22D1B6FE3}" srcOrd="3" destOrd="0" presId="urn:microsoft.com/office/officeart/2005/8/layout/radial5"/>
    <dgm:cxn modelId="{6F8DE5BB-20FC-498D-A88F-41A894343D19}" type="presParOf" srcId="{C7939C73-DBCD-4D3B-95DF-74F22D1B6FE3}" destId="{9A64AD14-36AF-4D5C-9036-A70E613F45AB}" srcOrd="0" destOrd="0" presId="urn:microsoft.com/office/officeart/2005/8/layout/radial5"/>
    <dgm:cxn modelId="{0AE8CBCF-6BF7-4927-8955-8CA94C077BDC}" type="presParOf" srcId="{61BC37AE-2E3A-4BEE-A8A1-02525DB060E5}" destId="{1454698C-811D-429B-89CE-C9E46BF22594}" srcOrd="4" destOrd="0" presId="urn:microsoft.com/office/officeart/2005/8/layout/radial5"/>
    <dgm:cxn modelId="{391383AC-00D9-47A5-90DD-A9D3C3B24CEF}" type="presParOf" srcId="{61BC37AE-2E3A-4BEE-A8A1-02525DB060E5}" destId="{803582E8-FD0C-4DC6-842F-50DFD241D96F}" srcOrd="5" destOrd="0" presId="urn:microsoft.com/office/officeart/2005/8/layout/radial5"/>
    <dgm:cxn modelId="{12902B40-761A-4A51-94E1-07E20B47937E}" type="presParOf" srcId="{803582E8-FD0C-4DC6-842F-50DFD241D96F}" destId="{A8FD0FB5-3A3F-4899-A2DA-BBDCD14D968E}" srcOrd="0" destOrd="0" presId="urn:microsoft.com/office/officeart/2005/8/layout/radial5"/>
    <dgm:cxn modelId="{082314A8-644A-48F2-A18D-4DB924B182A3}" type="presParOf" srcId="{61BC37AE-2E3A-4BEE-A8A1-02525DB060E5}" destId="{BBB33920-54B7-4BE4-87BB-ABD370B82C3F}" srcOrd="6" destOrd="0" presId="urn:microsoft.com/office/officeart/2005/8/layout/radial5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D102FB-FF5F-4392-B2B7-DCF88DA15F8C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4D9D3ED8-491C-412C-95B8-207A47F1E9CE}">
      <dgm:prSet phldrT="[نص]"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  <a:cs typeface="Traditional Arabic" pitchFamily="2" charset="-78"/>
            </a:rPr>
            <a:t>الاستشارة</a:t>
          </a:r>
          <a:endParaRPr lang="ar-SA" dirty="0">
            <a:solidFill>
              <a:schemeClr val="tx1"/>
            </a:solidFill>
            <a:cs typeface="Traditional Arabic" pitchFamily="2" charset="-78"/>
          </a:endParaRPr>
        </a:p>
      </dgm:t>
    </dgm:pt>
    <dgm:pt modelId="{E6781240-C0C3-49B6-96E8-CD4572E6DF96}" type="parTrans" cxnId="{88027F3A-AB2C-4B8C-9F99-6670A0D49258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Traditional Arabic" pitchFamily="2" charset="-78"/>
          </a:endParaRPr>
        </a:p>
      </dgm:t>
    </dgm:pt>
    <dgm:pt modelId="{A2AD0DDD-C029-4536-AF16-A1BDE49F18E3}" type="sibTrans" cxnId="{88027F3A-AB2C-4B8C-9F99-6670A0D49258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Traditional Arabic" pitchFamily="2" charset="-78"/>
          </a:endParaRPr>
        </a:p>
      </dgm:t>
    </dgm:pt>
    <dgm:pt modelId="{AC0C80BF-D360-4EF4-8D4C-4CF083568DAD}">
      <dgm:prSet phldrT="[نص]"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  <a:cs typeface="Traditional Arabic" pitchFamily="2" charset="-78"/>
            </a:rPr>
            <a:t>المصارحة</a:t>
          </a:r>
          <a:endParaRPr lang="ar-SA" dirty="0">
            <a:solidFill>
              <a:schemeClr val="tx1"/>
            </a:solidFill>
            <a:cs typeface="Traditional Arabic" pitchFamily="2" charset="-78"/>
          </a:endParaRPr>
        </a:p>
      </dgm:t>
    </dgm:pt>
    <dgm:pt modelId="{97D412DC-D221-4C08-BFFB-BBA7F326C06F}" type="parTrans" cxnId="{0641B692-7B93-4BA3-A423-EFB95FC5BFB0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Traditional Arabic" pitchFamily="2" charset="-78"/>
          </a:endParaRPr>
        </a:p>
      </dgm:t>
    </dgm:pt>
    <dgm:pt modelId="{5311699F-DF5C-4370-8CBF-9AA06BDC4195}" type="sibTrans" cxnId="{0641B692-7B93-4BA3-A423-EFB95FC5BFB0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Traditional Arabic" pitchFamily="2" charset="-78"/>
          </a:endParaRPr>
        </a:p>
      </dgm:t>
    </dgm:pt>
    <dgm:pt modelId="{73A76EAC-3427-4C20-B9C2-1D43E77CBBEC}">
      <dgm:prSet phldrT="[نص]"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  <a:cs typeface="Traditional Arabic" pitchFamily="2" charset="-78"/>
            </a:rPr>
            <a:t>المثابرة</a:t>
          </a:r>
          <a:endParaRPr lang="ar-SA" dirty="0">
            <a:solidFill>
              <a:schemeClr val="tx1"/>
            </a:solidFill>
            <a:cs typeface="Traditional Arabic" pitchFamily="2" charset="-78"/>
          </a:endParaRPr>
        </a:p>
      </dgm:t>
    </dgm:pt>
    <dgm:pt modelId="{422FA549-6A10-4287-A9E3-9CEE1E8919C7}" type="parTrans" cxnId="{C2D1AD84-E992-4C20-A7C3-17475CA7FBF1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Traditional Arabic" pitchFamily="2" charset="-78"/>
          </a:endParaRPr>
        </a:p>
      </dgm:t>
    </dgm:pt>
    <dgm:pt modelId="{A32B01F4-0E17-43CB-9E92-CD2946A62896}" type="sibTrans" cxnId="{C2D1AD84-E992-4C20-A7C3-17475CA7FBF1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Traditional Arabic" pitchFamily="2" charset="-78"/>
          </a:endParaRPr>
        </a:p>
      </dgm:t>
    </dgm:pt>
    <dgm:pt modelId="{C7383AFF-3BA1-4F72-82B1-002F38240E9B}">
      <dgm:prSet phldrT="[نص]"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  <a:cs typeface="Traditional Arabic" pitchFamily="2" charset="-78"/>
            </a:rPr>
            <a:t>طلب المساعدة</a:t>
          </a:r>
          <a:endParaRPr lang="ar-SA" dirty="0">
            <a:solidFill>
              <a:schemeClr val="tx1"/>
            </a:solidFill>
            <a:cs typeface="Traditional Arabic" pitchFamily="2" charset="-78"/>
          </a:endParaRPr>
        </a:p>
      </dgm:t>
    </dgm:pt>
    <dgm:pt modelId="{92C32D06-F9F7-4706-8304-92F08781FECA}" type="parTrans" cxnId="{CB68B357-15DE-496F-B379-52F4C9247497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Traditional Arabic" pitchFamily="2" charset="-78"/>
          </a:endParaRPr>
        </a:p>
      </dgm:t>
    </dgm:pt>
    <dgm:pt modelId="{3EFB6459-A917-4E21-B8AC-F4713371D1AF}" type="sibTrans" cxnId="{CB68B357-15DE-496F-B379-52F4C9247497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Traditional Arabic" pitchFamily="2" charset="-78"/>
          </a:endParaRPr>
        </a:p>
      </dgm:t>
    </dgm:pt>
    <dgm:pt modelId="{CC00D902-C053-41A5-BC74-C8D4E9387C8E}">
      <dgm:prSet phldrT="[نص]"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  <a:cs typeface="Traditional Arabic" pitchFamily="2" charset="-78"/>
            </a:rPr>
            <a:t>الاستعانة بالله</a:t>
          </a:r>
          <a:endParaRPr lang="ar-SA" dirty="0">
            <a:solidFill>
              <a:schemeClr val="tx1"/>
            </a:solidFill>
            <a:cs typeface="Traditional Arabic" pitchFamily="2" charset="-78"/>
          </a:endParaRPr>
        </a:p>
      </dgm:t>
    </dgm:pt>
    <dgm:pt modelId="{ABBD524B-5038-439F-B28E-54F4303FEC9C}" type="parTrans" cxnId="{53D1C221-6F21-4538-8451-6FAF0C0FDB93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Traditional Arabic" pitchFamily="2" charset="-78"/>
          </a:endParaRPr>
        </a:p>
      </dgm:t>
    </dgm:pt>
    <dgm:pt modelId="{DAA2A58E-5E90-462D-A4DF-9086B9D88668}" type="sibTrans" cxnId="{53D1C221-6F21-4538-8451-6FAF0C0FDB93}">
      <dgm:prSet/>
      <dgm:spPr/>
      <dgm:t>
        <a:bodyPr/>
        <a:lstStyle/>
        <a:p>
          <a:pPr rtl="1"/>
          <a:endParaRPr lang="ar-SA">
            <a:solidFill>
              <a:schemeClr val="tx1"/>
            </a:solidFill>
            <a:cs typeface="Traditional Arabic" pitchFamily="2" charset="-78"/>
          </a:endParaRPr>
        </a:p>
      </dgm:t>
    </dgm:pt>
    <dgm:pt modelId="{8F23E555-6AFD-422B-82C0-DB88913E829C}" type="pres">
      <dgm:prSet presAssocID="{43D102FB-FF5F-4392-B2B7-DCF88DA15F8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55DF944D-0882-4161-8589-9EAFBEDE1BDE}" type="pres">
      <dgm:prSet presAssocID="{4D9D3ED8-491C-412C-95B8-207A47F1E9C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A378035-1810-4CE9-BCC2-CBF41447E31F}" type="pres">
      <dgm:prSet presAssocID="{A2AD0DDD-C029-4536-AF16-A1BDE49F18E3}" presName="sibTrans" presStyleLbl="sibTrans2D1" presStyleIdx="0" presStyleCnt="5"/>
      <dgm:spPr/>
      <dgm:t>
        <a:bodyPr/>
        <a:lstStyle/>
        <a:p>
          <a:pPr rtl="1"/>
          <a:endParaRPr lang="ar-SA"/>
        </a:p>
      </dgm:t>
    </dgm:pt>
    <dgm:pt modelId="{BA6C3233-4E7F-4EDB-8BE5-62A19F120A67}" type="pres">
      <dgm:prSet presAssocID="{A2AD0DDD-C029-4536-AF16-A1BDE49F18E3}" presName="connectorText" presStyleLbl="sibTrans2D1" presStyleIdx="0" presStyleCnt="5"/>
      <dgm:spPr/>
      <dgm:t>
        <a:bodyPr/>
        <a:lstStyle/>
        <a:p>
          <a:pPr rtl="1"/>
          <a:endParaRPr lang="ar-SA"/>
        </a:p>
      </dgm:t>
    </dgm:pt>
    <dgm:pt modelId="{A4AF5C7B-A3A9-41AA-9E2F-0A0FB9E85D56}" type="pres">
      <dgm:prSet presAssocID="{AC0C80BF-D360-4EF4-8D4C-4CF083568DA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A60C944-25C3-48D5-8473-ABF5DE5ED4D7}" type="pres">
      <dgm:prSet presAssocID="{5311699F-DF5C-4370-8CBF-9AA06BDC4195}" presName="sibTrans" presStyleLbl="sibTrans2D1" presStyleIdx="1" presStyleCnt="5"/>
      <dgm:spPr/>
      <dgm:t>
        <a:bodyPr/>
        <a:lstStyle/>
        <a:p>
          <a:pPr rtl="1"/>
          <a:endParaRPr lang="ar-SA"/>
        </a:p>
      </dgm:t>
    </dgm:pt>
    <dgm:pt modelId="{EF6F73F9-781A-4234-BE62-275CF1B31BCD}" type="pres">
      <dgm:prSet presAssocID="{5311699F-DF5C-4370-8CBF-9AA06BDC4195}" presName="connectorText" presStyleLbl="sibTrans2D1" presStyleIdx="1" presStyleCnt="5"/>
      <dgm:spPr/>
      <dgm:t>
        <a:bodyPr/>
        <a:lstStyle/>
        <a:p>
          <a:pPr rtl="1"/>
          <a:endParaRPr lang="ar-SA"/>
        </a:p>
      </dgm:t>
    </dgm:pt>
    <dgm:pt modelId="{D6F7E4BD-DA6C-42D4-A91B-D620B7FE0873}" type="pres">
      <dgm:prSet presAssocID="{73A76EAC-3427-4C20-B9C2-1D43E77CBBE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02AC806-709B-4DEC-9580-05B94BC8C3BF}" type="pres">
      <dgm:prSet presAssocID="{A32B01F4-0E17-43CB-9E92-CD2946A62896}" presName="sibTrans" presStyleLbl="sibTrans2D1" presStyleIdx="2" presStyleCnt="5"/>
      <dgm:spPr/>
      <dgm:t>
        <a:bodyPr/>
        <a:lstStyle/>
        <a:p>
          <a:pPr rtl="1"/>
          <a:endParaRPr lang="ar-SA"/>
        </a:p>
      </dgm:t>
    </dgm:pt>
    <dgm:pt modelId="{78B75E86-AB55-4BE3-8AFB-E486FD856055}" type="pres">
      <dgm:prSet presAssocID="{A32B01F4-0E17-43CB-9E92-CD2946A62896}" presName="connectorText" presStyleLbl="sibTrans2D1" presStyleIdx="2" presStyleCnt="5"/>
      <dgm:spPr/>
      <dgm:t>
        <a:bodyPr/>
        <a:lstStyle/>
        <a:p>
          <a:pPr rtl="1"/>
          <a:endParaRPr lang="ar-SA"/>
        </a:p>
      </dgm:t>
    </dgm:pt>
    <dgm:pt modelId="{1FCFF77D-FAB4-4CCA-A33A-5FC25A90F68B}" type="pres">
      <dgm:prSet presAssocID="{C7383AFF-3BA1-4F72-82B1-002F38240E9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19A5D24-9183-48FC-9AE2-FEC6724FF1DE}" type="pres">
      <dgm:prSet presAssocID="{3EFB6459-A917-4E21-B8AC-F4713371D1AF}" presName="sibTrans" presStyleLbl="sibTrans2D1" presStyleIdx="3" presStyleCnt="5"/>
      <dgm:spPr/>
      <dgm:t>
        <a:bodyPr/>
        <a:lstStyle/>
        <a:p>
          <a:pPr rtl="1"/>
          <a:endParaRPr lang="ar-SA"/>
        </a:p>
      </dgm:t>
    </dgm:pt>
    <dgm:pt modelId="{7F9B2B5B-A7F0-4A66-8303-752707F530AE}" type="pres">
      <dgm:prSet presAssocID="{3EFB6459-A917-4E21-B8AC-F4713371D1AF}" presName="connectorText" presStyleLbl="sibTrans2D1" presStyleIdx="3" presStyleCnt="5"/>
      <dgm:spPr/>
      <dgm:t>
        <a:bodyPr/>
        <a:lstStyle/>
        <a:p>
          <a:pPr rtl="1"/>
          <a:endParaRPr lang="ar-SA"/>
        </a:p>
      </dgm:t>
    </dgm:pt>
    <dgm:pt modelId="{F710256D-CFEB-4BED-9664-7CA882F67058}" type="pres">
      <dgm:prSet presAssocID="{CC00D902-C053-41A5-BC74-C8D4E9387C8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5CBED88-0923-47F1-9938-5D195CA9CAC2}" type="pres">
      <dgm:prSet presAssocID="{DAA2A58E-5E90-462D-A4DF-9086B9D88668}" presName="sibTrans" presStyleLbl="sibTrans2D1" presStyleIdx="4" presStyleCnt="5"/>
      <dgm:spPr/>
      <dgm:t>
        <a:bodyPr/>
        <a:lstStyle/>
        <a:p>
          <a:pPr rtl="1"/>
          <a:endParaRPr lang="ar-SA"/>
        </a:p>
      </dgm:t>
    </dgm:pt>
    <dgm:pt modelId="{FC0C5DD3-6490-479E-9B64-67D65322F057}" type="pres">
      <dgm:prSet presAssocID="{DAA2A58E-5E90-462D-A4DF-9086B9D88668}" presName="connectorText" presStyleLbl="sibTrans2D1" presStyleIdx="4" presStyleCnt="5"/>
      <dgm:spPr/>
      <dgm:t>
        <a:bodyPr/>
        <a:lstStyle/>
        <a:p>
          <a:pPr rtl="1"/>
          <a:endParaRPr lang="ar-SA"/>
        </a:p>
      </dgm:t>
    </dgm:pt>
  </dgm:ptLst>
  <dgm:cxnLst>
    <dgm:cxn modelId="{05022815-E448-4293-AB1E-1601E5423548}" type="presOf" srcId="{A32B01F4-0E17-43CB-9E92-CD2946A62896}" destId="{B02AC806-709B-4DEC-9580-05B94BC8C3BF}" srcOrd="0" destOrd="0" presId="urn:microsoft.com/office/officeart/2005/8/layout/cycle2"/>
    <dgm:cxn modelId="{FAC39074-61F4-4B38-94EA-EF5FC12269A8}" type="presOf" srcId="{AC0C80BF-D360-4EF4-8D4C-4CF083568DAD}" destId="{A4AF5C7B-A3A9-41AA-9E2F-0A0FB9E85D56}" srcOrd="0" destOrd="0" presId="urn:microsoft.com/office/officeart/2005/8/layout/cycle2"/>
    <dgm:cxn modelId="{848CA6EE-D547-4E76-839F-F9CFB19A69DB}" type="presOf" srcId="{A32B01F4-0E17-43CB-9E92-CD2946A62896}" destId="{78B75E86-AB55-4BE3-8AFB-E486FD856055}" srcOrd="1" destOrd="0" presId="urn:microsoft.com/office/officeart/2005/8/layout/cycle2"/>
    <dgm:cxn modelId="{53D1C221-6F21-4538-8451-6FAF0C0FDB93}" srcId="{43D102FB-FF5F-4392-B2B7-DCF88DA15F8C}" destId="{CC00D902-C053-41A5-BC74-C8D4E9387C8E}" srcOrd="4" destOrd="0" parTransId="{ABBD524B-5038-439F-B28E-54F4303FEC9C}" sibTransId="{DAA2A58E-5E90-462D-A4DF-9086B9D88668}"/>
    <dgm:cxn modelId="{5266EB30-054F-4589-A521-20E4215C2A4C}" type="presOf" srcId="{5311699F-DF5C-4370-8CBF-9AA06BDC4195}" destId="{AA60C944-25C3-48D5-8473-ABF5DE5ED4D7}" srcOrd="0" destOrd="0" presId="urn:microsoft.com/office/officeart/2005/8/layout/cycle2"/>
    <dgm:cxn modelId="{93E33561-8D79-4BF6-B669-1E8FAAC043DB}" type="presOf" srcId="{5311699F-DF5C-4370-8CBF-9AA06BDC4195}" destId="{EF6F73F9-781A-4234-BE62-275CF1B31BCD}" srcOrd="1" destOrd="0" presId="urn:microsoft.com/office/officeart/2005/8/layout/cycle2"/>
    <dgm:cxn modelId="{88027F3A-AB2C-4B8C-9F99-6670A0D49258}" srcId="{43D102FB-FF5F-4392-B2B7-DCF88DA15F8C}" destId="{4D9D3ED8-491C-412C-95B8-207A47F1E9CE}" srcOrd="0" destOrd="0" parTransId="{E6781240-C0C3-49B6-96E8-CD4572E6DF96}" sibTransId="{A2AD0DDD-C029-4536-AF16-A1BDE49F18E3}"/>
    <dgm:cxn modelId="{CCBD6E28-3585-4375-B29B-5B8075D5D237}" type="presOf" srcId="{DAA2A58E-5E90-462D-A4DF-9086B9D88668}" destId="{C5CBED88-0923-47F1-9938-5D195CA9CAC2}" srcOrd="0" destOrd="0" presId="urn:microsoft.com/office/officeart/2005/8/layout/cycle2"/>
    <dgm:cxn modelId="{BC78CEA8-1324-442A-A23C-EC48DF8F9CF9}" type="presOf" srcId="{4D9D3ED8-491C-412C-95B8-207A47F1E9CE}" destId="{55DF944D-0882-4161-8589-9EAFBEDE1BDE}" srcOrd="0" destOrd="0" presId="urn:microsoft.com/office/officeart/2005/8/layout/cycle2"/>
    <dgm:cxn modelId="{4D617E80-A9B7-4E3A-AF2F-CAD998EF7B0A}" type="presOf" srcId="{43D102FB-FF5F-4392-B2B7-DCF88DA15F8C}" destId="{8F23E555-6AFD-422B-82C0-DB88913E829C}" srcOrd="0" destOrd="0" presId="urn:microsoft.com/office/officeart/2005/8/layout/cycle2"/>
    <dgm:cxn modelId="{AB6EBC6E-A2C8-4D0F-9301-7AFCC54303DA}" type="presOf" srcId="{3EFB6459-A917-4E21-B8AC-F4713371D1AF}" destId="{7F9B2B5B-A7F0-4A66-8303-752707F530AE}" srcOrd="1" destOrd="0" presId="urn:microsoft.com/office/officeart/2005/8/layout/cycle2"/>
    <dgm:cxn modelId="{CB68B357-15DE-496F-B379-52F4C9247497}" srcId="{43D102FB-FF5F-4392-B2B7-DCF88DA15F8C}" destId="{C7383AFF-3BA1-4F72-82B1-002F38240E9B}" srcOrd="3" destOrd="0" parTransId="{92C32D06-F9F7-4706-8304-92F08781FECA}" sibTransId="{3EFB6459-A917-4E21-B8AC-F4713371D1AF}"/>
    <dgm:cxn modelId="{9C5DECE0-1BE6-4516-9634-7667A11FE9E5}" type="presOf" srcId="{DAA2A58E-5E90-462D-A4DF-9086B9D88668}" destId="{FC0C5DD3-6490-479E-9B64-67D65322F057}" srcOrd="1" destOrd="0" presId="urn:microsoft.com/office/officeart/2005/8/layout/cycle2"/>
    <dgm:cxn modelId="{BFAC5928-4A22-4A13-990B-7CBDBBB56BF5}" type="presOf" srcId="{CC00D902-C053-41A5-BC74-C8D4E9387C8E}" destId="{F710256D-CFEB-4BED-9664-7CA882F67058}" srcOrd="0" destOrd="0" presId="urn:microsoft.com/office/officeart/2005/8/layout/cycle2"/>
    <dgm:cxn modelId="{BB2C0468-8662-4AFC-8C15-F94B60CF7613}" type="presOf" srcId="{C7383AFF-3BA1-4F72-82B1-002F38240E9B}" destId="{1FCFF77D-FAB4-4CCA-A33A-5FC25A90F68B}" srcOrd="0" destOrd="0" presId="urn:microsoft.com/office/officeart/2005/8/layout/cycle2"/>
    <dgm:cxn modelId="{319E1ACC-F8F9-4FD3-BAD8-507DD69A2610}" type="presOf" srcId="{73A76EAC-3427-4C20-B9C2-1D43E77CBBEC}" destId="{D6F7E4BD-DA6C-42D4-A91B-D620B7FE0873}" srcOrd="0" destOrd="0" presId="urn:microsoft.com/office/officeart/2005/8/layout/cycle2"/>
    <dgm:cxn modelId="{0641B692-7B93-4BA3-A423-EFB95FC5BFB0}" srcId="{43D102FB-FF5F-4392-B2B7-DCF88DA15F8C}" destId="{AC0C80BF-D360-4EF4-8D4C-4CF083568DAD}" srcOrd="1" destOrd="0" parTransId="{97D412DC-D221-4C08-BFFB-BBA7F326C06F}" sibTransId="{5311699F-DF5C-4370-8CBF-9AA06BDC4195}"/>
    <dgm:cxn modelId="{B8D10955-81AF-4E52-843E-B3B8F9E1DFE3}" type="presOf" srcId="{A2AD0DDD-C029-4536-AF16-A1BDE49F18E3}" destId="{9A378035-1810-4CE9-BCC2-CBF41447E31F}" srcOrd="0" destOrd="0" presId="urn:microsoft.com/office/officeart/2005/8/layout/cycle2"/>
    <dgm:cxn modelId="{2DF00197-0E93-4B18-BEB5-BF976D46B05E}" type="presOf" srcId="{A2AD0DDD-C029-4536-AF16-A1BDE49F18E3}" destId="{BA6C3233-4E7F-4EDB-8BE5-62A19F120A67}" srcOrd="1" destOrd="0" presId="urn:microsoft.com/office/officeart/2005/8/layout/cycle2"/>
    <dgm:cxn modelId="{C2D1AD84-E992-4C20-A7C3-17475CA7FBF1}" srcId="{43D102FB-FF5F-4392-B2B7-DCF88DA15F8C}" destId="{73A76EAC-3427-4C20-B9C2-1D43E77CBBEC}" srcOrd="2" destOrd="0" parTransId="{422FA549-6A10-4287-A9E3-9CEE1E8919C7}" sibTransId="{A32B01F4-0E17-43CB-9E92-CD2946A62896}"/>
    <dgm:cxn modelId="{7A62B060-2305-4961-B8EC-8A0FA0EF124A}" type="presOf" srcId="{3EFB6459-A917-4E21-B8AC-F4713371D1AF}" destId="{419A5D24-9183-48FC-9AE2-FEC6724FF1DE}" srcOrd="0" destOrd="0" presId="urn:microsoft.com/office/officeart/2005/8/layout/cycle2"/>
    <dgm:cxn modelId="{12411674-9E74-47AB-A7FD-24B91322882E}" type="presParOf" srcId="{8F23E555-6AFD-422B-82C0-DB88913E829C}" destId="{55DF944D-0882-4161-8589-9EAFBEDE1BDE}" srcOrd="0" destOrd="0" presId="urn:microsoft.com/office/officeart/2005/8/layout/cycle2"/>
    <dgm:cxn modelId="{7C5375C0-232C-4A46-A102-D646AFDE3022}" type="presParOf" srcId="{8F23E555-6AFD-422B-82C0-DB88913E829C}" destId="{9A378035-1810-4CE9-BCC2-CBF41447E31F}" srcOrd="1" destOrd="0" presId="urn:microsoft.com/office/officeart/2005/8/layout/cycle2"/>
    <dgm:cxn modelId="{99D85079-E7D7-4EF7-8E35-723F4B8D0B58}" type="presParOf" srcId="{9A378035-1810-4CE9-BCC2-CBF41447E31F}" destId="{BA6C3233-4E7F-4EDB-8BE5-62A19F120A67}" srcOrd="0" destOrd="0" presId="urn:microsoft.com/office/officeart/2005/8/layout/cycle2"/>
    <dgm:cxn modelId="{220146C4-44F0-47A4-81F1-6FFEBA688AD4}" type="presParOf" srcId="{8F23E555-6AFD-422B-82C0-DB88913E829C}" destId="{A4AF5C7B-A3A9-41AA-9E2F-0A0FB9E85D56}" srcOrd="2" destOrd="0" presId="urn:microsoft.com/office/officeart/2005/8/layout/cycle2"/>
    <dgm:cxn modelId="{41CBB685-8BD2-4EB4-979A-EAF8781D6457}" type="presParOf" srcId="{8F23E555-6AFD-422B-82C0-DB88913E829C}" destId="{AA60C944-25C3-48D5-8473-ABF5DE5ED4D7}" srcOrd="3" destOrd="0" presId="urn:microsoft.com/office/officeart/2005/8/layout/cycle2"/>
    <dgm:cxn modelId="{17C304D7-CBE3-46E0-8975-35A5F5DA9B67}" type="presParOf" srcId="{AA60C944-25C3-48D5-8473-ABF5DE5ED4D7}" destId="{EF6F73F9-781A-4234-BE62-275CF1B31BCD}" srcOrd="0" destOrd="0" presId="urn:microsoft.com/office/officeart/2005/8/layout/cycle2"/>
    <dgm:cxn modelId="{AA612E4E-79C7-4518-8C2A-3C92B727208E}" type="presParOf" srcId="{8F23E555-6AFD-422B-82C0-DB88913E829C}" destId="{D6F7E4BD-DA6C-42D4-A91B-D620B7FE0873}" srcOrd="4" destOrd="0" presId="urn:microsoft.com/office/officeart/2005/8/layout/cycle2"/>
    <dgm:cxn modelId="{D3525F8D-CE46-4D45-9BA9-6FEE6FCBF7FE}" type="presParOf" srcId="{8F23E555-6AFD-422B-82C0-DB88913E829C}" destId="{B02AC806-709B-4DEC-9580-05B94BC8C3BF}" srcOrd="5" destOrd="0" presId="urn:microsoft.com/office/officeart/2005/8/layout/cycle2"/>
    <dgm:cxn modelId="{5C780410-C31A-42BE-AB2F-942F7ECE11F8}" type="presParOf" srcId="{B02AC806-709B-4DEC-9580-05B94BC8C3BF}" destId="{78B75E86-AB55-4BE3-8AFB-E486FD856055}" srcOrd="0" destOrd="0" presId="urn:microsoft.com/office/officeart/2005/8/layout/cycle2"/>
    <dgm:cxn modelId="{867FFD83-75B0-4F57-A171-C4403C1A3C13}" type="presParOf" srcId="{8F23E555-6AFD-422B-82C0-DB88913E829C}" destId="{1FCFF77D-FAB4-4CCA-A33A-5FC25A90F68B}" srcOrd="6" destOrd="0" presId="urn:microsoft.com/office/officeart/2005/8/layout/cycle2"/>
    <dgm:cxn modelId="{82D6FE2F-5EF5-4DB7-8260-0EF2B7D1DEFC}" type="presParOf" srcId="{8F23E555-6AFD-422B-82C0-DB88913E829C}" destId="{419A5D24-9183-48FC-9AE2-FEC6724FF1DE}" srcOrd="7" destOrd="0" presId="urn:microsoft.com/office/officeart/2005/8/layout/cycle2"/>
    <dgm:cxn modelId="{2D418B6F-DAD9-4A04-97F9-6FB710BE254B}" type="presParOf" srcId="{419A5D24-9183-48FC-9AE2-FEC6724FF1DE}" destId="{7F9B2B5B-A7F0-4A66-8303-752707F530AE}" srcOrd="0" destOrd="0" presId="urn:microsoft.com/office/officeart/2005/8/layout/cycle2"/>
    <dgm:cxn modelId="{9E529BF5-3BA8-48B3-92AD-C665A33814DD}" type="presParOf" srcId="{8F23E555-6AFD-422B-82C0-DB88913E829C}" destId="{F710256D-CFEB-4BED-9664-7CA882F67058}" srcOrd="8" destOrd="0" presId="urn:microsoft.com/office/officeart/2005/8/layout/cycle2"/>
    <dgm:cxn modelId="{A334DEF2-BBBB-462E-AA42-85C0E5C7FC55}" type="presParOf" srcId="{8F23E555-6AFD-422B-82C0-DB88913E829C}" destId="{C5CBED88-0923-47F1-9938-5D195CA9CAC2}" srcOrd="9" destOrd="0" presId="urn:microsoft.com/office/officeart/2005/8/layout/cycle2"/>
    <dgm:cxn modelId="{2A3F7FA5-DAC8-4CFC-8454-5F560D9CC6B4}" type="presParOf" srcId="{C5CBED88-0923-47F1-9938-5D195CA9CAC2}" destId="{FC0C5DD3-6490-479E-9B64-67D65322F057}" srcOrd="0" destOrd="0" presId="urn:microsoft.com/office/officeart/2005/8/layout/cycle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3D102FB-FF5F-4392-B2B7-DCF88DA15F8C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4D9D3ED8-491C-412C-95B8-207A47F1E9CE}">
      <dgm:prSet phldrT="[نص]" custT="1"/>
      <dgm:spPr/>
      <dgm:t>
        <a:bodyPr/>
        <a:lstStyle/>
        <a:p>
          <a:pPr rtl="1"/>
          <a:r>
            <a:rPr lang="ar-SA" sz="1400" dirty="0" smtClean="0">
              <a:solidFill>
                <a:schemeClr val="tx1"/>
              </a:solidFill>
              <a:cs typeface="Traditional Arabic" pitchFamily="2" charset="-78"/>
            </a:rPr>
            <a:t>اكتشف نقاط القوة</a:t>
          </a:r>
          <a:endParaRPr lang="ar-SA" sz="1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E6781240-C0C3-49B6-96E8-CD4572E6DF96}" type="parTrans" cxnId="{88027F3A-AB2C-4B8C-9F99-6670A0D49258}">
      <dgm:prSet/>
      <dgm:spPr/>
      <dgm:t>
        <a:bodyPr/>
        <a:lstStyle/>
        <a:p>
          <a:pPr rtl="1"/>
          <a:endParaRPr lang="ar-SA" sz="1400">
            <a:solidFill>
              <a:schemeClr val="tx1"/>
            </a:solidFill>
            <a:cs typeface="Traditional Arabic" pitchFamily="2" charset="-78"/>
          </a:endParaRPr>
        </a:p>
      </dgm:t>
    </dgm:pt>
    <dgm:pt modelId="{A2AD0DDD-C029-4536-AF16-A1BDE49F18E3}" type="sibTrans" cxnId="{88027F3A-AB2C-4B8C-9F99-6670A0D49258}">
      <dgm:prSet custT="1"/>
      <dgm:spPr/>
      <dgm:t>
        <a:bodyPr/>
        <a:lstStyle/>
        <a:p>
          <a:pPr rtl="1"/>
          <a:endParaRPr lang="ar-SA" sz="1400">
            <a:solidFill>
              <a:schemeClr val="tx1"/>
            </a:solidFill>
            <a:cs typeface="Traditional Arabic" pitchFamily="2" charset="-78"/>
          </a:endParaRPr>
        </a:p>
      </dgm:t>
    </dgm:pt>
    <dgm:pt modelId="{AC0C80BF-D360-4EF4-8D4C-4CF083568DAD}">
      <dgm:prSet phldrT="[نص]" custT="1"/>
      <dgm:spPr/>
      <dgm:t>
        <a:bodyPr/>
        <a:lstStyle/>
        <a:p>
          <a:pPr rtl="1"/>
          <a:r>
            <a:rPr lang="ar-SA" sz="1400" dirty="0" smtClean="0">
              <a:solidFill>
                <a:schemeClr val="tx1"/>
              </a:solidFill>
              <a:cs typeface="Traditional Arabic" pitchFamily="2" charset="-78"/>
            </a:rPr>
            <a:t>ثابر</a:t>
          </a:r>
          <a:endParaRPr lang="ar-SA" sz="1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97D412DC-D221-4C08-BFFB-BBA7F326C06F}" type="parTrans" cxnId="{0641B692-7B93-4BA3-A423-EFB95FC5BFB0}">
      <dgm:prSet/>
      <dgm:spPr/>
      <dgm:t>
        <a:bodyPr/>
        <a:lstStyle/>
        <a:p>
          <a:pPr rtl="1"/>
          <a:endParaRPr lang="ar-SA" sz="1400">
            <a:solidFill>
              <a:schemeClr val="tx1"/>
            </a:solidFill>
            <a:cs typeface="Traditional Arabic" pitchFamily="2" charset="-78"/>
          </a:endParaRPr>
        </a:p>
      </dgm:t>
    </dgm:pt>
    <dgm:pt modelId="{5311699F-DF5C-4370-8CBF-9AA06BDC4195}" type="sibTrans" cxnId="{0641B692-7B93-4BA3-A423-EFB95FC5BFB0}">
      <dgm:prSet custT="1"/>
      <dgm:spPr/>
      <dgm:t>
        <a:bodyPr/>
        <a:lstStyle/>
        <a:p>
          <a:pPr rtl="1"/>
          <a:endParaRPr lang="ar-SA" sz="1400">
            <a:solidFill>
              <a:schemeClr val="tx1"/>
            </a:solidFill>
            <a:cs typeface="Traditional Arabic" pitchFamily="2" charset="-78"/>
          </a:endParaRPr>
        </a:p>
      </dgm:t>
    </dgm:pt>
    <dgm:pt modelId="{73A76EAC-3427-4C20-B9C2-1D43E77CBBEC}">
      <dgm:prSet phldrT="[نص]" custT="1"/>
      <dgm:spPr/>
      <dgm:t>
        <a:bodyPr/>
        <a:lstStyle/>
        <a:p>
          <a:pPr rtl="1"/>
          <a:r>
            <a:rPr lang="ar-SA" sz="1400" dirty="0" smtClean="0">
              <a:solidFill>
                <a:schemeClr val="tx1"/>
              </a:solidFill>
              <a:cs typeface="Traditional Arabic" pitchFamily="2" charset="-78"/>
            </a:rPr>
            <a:t>انظر للجانب الإيجابي</a:t>
          </a:r>
          <a:endParaRPr lang="ar-SA" sz="1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422FA549-6A10-4287-A9E3-9CEE1E8919C7}" type="parTrans" cxnId="{C2D1AD84-E992-4C20-A7C3-17475CA7FBF1}">
      <dgm:prSet/>
      <dgm:spPr/>
      <dgm:t>
        <a:bodyPr/>
        <a:lstStyle/>
        <a:p>
          <a:pPr rtl="1"/>
          <a:endParaRPr lang="ar-SA" sz="1400">
            <a:solidFill>
              <a:schemeClr val="tx1"/>
            </a:solidFill>
            <a:cs typeface="Traditional Arabic" pitchFamily="2" charset="-78"/>
          </a:endParaRPr>
        </a:p>
      </dgm:t>
    </dgm:pt>
    <dgm:pt modelId="{A32B01F4-0E17-43CB-9E92-CD2946A62896}" type="sibTrans" cxnId="{C2D1AD84-E992-4C20-A7C3-17475CA7FBF1}">
      <dgm:prSet custT="1"/>
      <dgm:spPr/>
      <dgm:t>
        <a:bodyPr/>
        <a:lstStyle/>
        <a:p>
          <a:pPr rtl="1"/>
          <a:endParaRPr lang="ar-SA" sz="1400">
            <a:solidFill>
              <a:schemeClr val="tx1"/>
            </a:solidFill>
            <a:cs typeface="Traditional Arabic" pitchFamily="2" charset="-78"/>
          </a:endParaRPr>
        </a:p>
      </dgm:t>
    </dgm:pt>
    <dgm:pt modelId="{C7383AFF-3BA1-4F72-82B1-002F38240E9B}">
      <dgm:prSet phldrT="[نص]" custT="1"/>
      <dgm:spPr/>
      <dgm:t>
        <a:bodyPr/>
        <a:lstStyle/>
        <a:p>
          <a:pPr rtl="1"/>
          <a:r>
            <a:rPr lang="ar-SA" sz="1400" dirty="0" smtClean="0">
              <a:solidFill>
                <a:schemeClr val="tx1"/>
              </a:solidFill>
              <a:cs typeface="Traditional Arabic" pitchFamily="2" charset="-78"/>
            </a:rPr>
            <a:t>لا تخش من الفشل</a:t>
          </a:r>
          <a:endParaRPr lang="ar-SA" sz="1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92C32D06-F9F7-4706-8304-92F08781FECA}" type="parTrans" cxnId="{CB68B357-15DE-496F-B379-52F4C9247497}">
      <dgm:prSet/>
      <dgm:spPr/>
      <dgm:t>
        <a:bodyPr/>
        <a:lstStyle/>
        <a:p>
          <a:pPr rtl="1"/>
          <a:endParaRPr lang="ar-SA" sz="1400">
            <a:solidFill>
              <a:schemeClr val="tx1"/>
            </a:solidFill>
            <a:cs typeface="Traditional Arabic" pitchFamily="2" charset="-78"/>
          </a:endParaRPr>
        </a:p>
      </dgm:t>
    </dgm:pt>
    <dgm:pt modelId="{3EFB6459-A917-4E21-B8AC-F4713371D1AF}" type="sibTrans" cxnId="{CB68B357-15DE-496F-B379-52F4C9247497}">
      <dgm:prSet custT="1"/>
      <dgm:spPr/>
      <dgm:t>
        <a:bodyPr/>
        <a:lstStyle/>
        <a:p>
          <a:pPr rtl="1"/>
          <a:endParaRPr lang="ar-SA" sz="1400">
            <a:solidFill>
              <a:schemeClr val="tx1"/>
            </a:solidFill>
            <a:cs typeface="Traditional Arabic" pitchFamily="2" charset="-78"/>
          </a:endParaRPr>
        </a:p>
      </dgm:t>
    </dgm:pt>
    <dgm:pt modelId="{CC00D902-C053-41A5-BC74-C8D4E9387C8E}">
      <dgm:prSet phldrT="[نص]" custT="1"/>
      <dgm:spPr/>
      <dgm:t>
        <a:bodyPr/>
        <a:lstStyle/>
        <a:p>
          <a:pPr rtl="1"/>
          <a:r>
            <a:rPr lang="ar-SA" sz="1400" dirty="0" smtClean="0">
              <a:solidFill>
                <a:schemeClr val="tx1"/>
              </a:solidFill>
              <a:cs typeface="Traditional Arabic" pitchFamily="2" charset="-78"/>
            </a:rPr>
            <a:t>توكل على الله </a:t>
          </a:r>
          <a:endParaRPr lang="ar-SA" sz="1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ABBD524B-5038-439F-B28E-54F4303FEC9C}" type="parTrans" cxnId="{53D1C221-6F21-4538-8451-6FAF0C0FDB93}">
      <dgm:prSet/>
      <dgm:spPr/>
      <dgm:t>
        <a:bodyPr/>
        <a:lstStyle/>
        <a:p>
          <a:pPr rtl="1"/>
          <a:endParaRPr lang="ar-SA" sz="1400">
            <a:solidFill>
              <a:schemeClr val="tx1"/>
            </a:solidFill>
            <a:cs typeface="Traditional Arabic" pitchFamily="2" charset="-78"/>
          </a:endParaRPr>
        </a:p>
      </dgm:t>
    </dgm:pt>
    <dgm:pt modelId="{DAA2A58E-5E90-462D-A4DF-9086B9D88668}" type="sibTrans" cxnId="{53D1C221-6F21-4538-8451-6FAF0C0FDB93}">
      <dgm:prSet custT="1"/>
      <dgm:spPr/>
      <dgm:t>
        <a:bodyPr/>
        <a:lstStyle/>
        <a:p>
          <a:pPr rtl="1"/>
          <a:endParaRPr lang="ar-SA" sz="1400">
            <a:solidFill>
              <a:schemeClr val="tx1"/>
            </a:solidFill>
            <a:cs typeface="Traditional Arabic" pitchFamily="2" charset="-78"/>
          </a:endParaRPr>
        </a:p>
      </dgm:t>
    </dgm:pt>
    <dgm:pt modelId="{AB0B277F-83EC-4820-A204-FC76E04376B2}">
      <dgm:prSet phldrT="[نص]" custT="1"/>
      <dgm:spPr/>
      <dgm:t>
        <a:bodyPr/>
        <a:lstStyle/>
        <a:p>
          <a:pPr rtl="1"/>
          <a:r>
            <a:rPr lang="ar-SA" sz="1400" dirty="0" smtClean="0">
              <a:solidFill>
                <a:schemeClr val="tx1"/>
              </a:solidFill>
              <a:cs typeface="Traditional Arabic" pitchFamily="2" charset="-78"/>
            </a:rPr>
            <a:t>استفد من </a:t>
          </a:r>
          <a:r>
            <a:rPr lang="ar-SA" sz="1400" dirty="0" err="1" smtClean="0">
              <a:solidFill>
                <a:schemeClr val="tx1"/>
              </a:solidFill>
              <a:cs typeface="Traditional Arabic" pitchFamily="2" charset="-78"/>
            </a:rPr>
            <a:t>اخطائك</a:t>
          </a:r>
          <a:endParaRPr lang="ar-SA" sz="1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788853AC-B9DA-4264-900B-18FE3A62DCC3}" type="parTrans" cxnId="{DF035F04-4DDA-49EC-8A8F-45C94C39D831}">
      <dgm:prSet/>
      <dgm:spPr/>
      <dgm:t>
        <a:bodyPr/>
        <a:lstStyle/>
        <a:p>
          <a:pPr rtl="1"/>
          <a:endParaRPr lang="ar-SA" sz="1400"/>
        </a:p>
      </dgm:t>
    </dgm:pt>
    <dgm:pt modelId="{5D032876-A0F9-48E7-B71A-E37C0B26435F}" type="sibTrans" cxnId="{DF035F04-4DDA-49EC-8A8F-45C94C39D831}">
      <dgm:prSet custT="1"/>
      <dgm:spPr/>
      <dgm:t>
        <a:bodyPr/>
        <a:lstStyle/>
        <a:p>
          <a:pPr rtl="1"/>
          <a:endParaRPr lang="ar-SA" sz="1400"/>
        </a:p>
      </dgm:t>
    </dgm:pt>
    <dgm:pt modelId="{8F23E555-6AFD-422B-82C0-DB88913E829C}" type="pres">
      <dgm:prSet presAssocID="{43D102FB-FF5F-4392-B2B7-DCF88DA15F8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55DF944D-0882-4161-8589-9EAFBEDE1BDE}" type="pres">
      <dgm:prSet presAssocID="{4D9D3ED8-491C-412C-95B8-207A47F1E9C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A378035-1810-4CE9-BCC2-CBF41447E31F}" type="pres">
      <dgm:prSet presAssocID="{A2AD0DDD-C029-4536-AF16-A1BDE49F18E3}" presName="sibTrans" presStyleLbl="sibTrans2D1" presStyleIdx="0" presStyleCnt="6"/>
      <dgm:spPr/>
      <dgm:t>
        <a:bodyPr/>
        <a:lstStyle/>
        <a:p>
          <a:pPr rtl="1"/>
          <a:endParaRPr lang="ar-SA"/>
        </a:p>
      </dgm:t>
    </dgm:pt>
    <dgm:pt modelId="{BA6C3233-4E7F-4EDB-8BE5-62A19F120A67}" type="pres">
      <dgm:prSet presAssocID="{A2AD0DDD-C029-4536-AF16-A1BDE49F18E3}" presName="connectorText" presStyleLbl="sibTrans2D1" presStyleIdx="0" presStyleCnt="6"/>
      <dgm:spPr/>
      <dgm:t>
        <a:bodyPr/>
        <a:lstStyle/>
        <a:p>
          <a:pPr rtl="1"/>
          <a:endParaRPr lang="ar-SA"/>
        </a:p>
      </dgm:t>
    </dgm:pt>
    <dgm:pt modelId="{A4AF5C7B-A3A9-41AA-9E2F-0A0FB9E85D56}" type="pres">
      <dgm:prSet presAssocID="{AC0C80BF-D360-4EF4-8D4C-4CF083568DAD}" presName="node" presStyleLbl="node1" presStyleIdx="1" presStyleCnt="6" custRadScaleRad="100419" custRadScaleInc="-110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A60C944-25C3-48D5-8473-ABF5DE5ED4D7}" type="pres">
      <dgm:prSet presAssocID="{5311699F-DF5C-4370-8CBF-9AA06BDC4195}" presName="sibTrans" presStyleLbl="sibTrans2D1" presStyleIdx="1" presStyleCnt="6"/>
      <dgm:spPr/>
      <dgm:t>
        <a:bodyPr/>
        <a:lstStyle/>
        <a:p>
          <a:pPr rtl="1"/>
          <a:endParaRPr lang="ar-SA"/>
        </a:p>
      </dgm:t>
    </dgm:pt>
    <dgm:pt modelId="{EF6F73F9-781A-4234-BE62-275CF1B31BCD}" type="pres">
      <dgm:prSet presAssocID="{5311699F-DF5C-4370-8CBF-9AA06BDC4195}" presName="connectorText" presStyleLbl="sibTrans2D1" presStyleIdx="1" presStyleCnt="6"/>
      <dgm:spPr/>
      <dgm:t>
        <a:bodyPr/>
        <a:lstStyle/>
        <a:p>
          <a:pPr rtl="1"/>
          <a:endParaRPr lang="ar-SA"/>
        </a:p>
      </dgm:t>
    </dgm:pt>
    <dgm:pt modelId="{D6F7E4BD-DA6C-42D4-A91B-D620B7FE0873}" type="pres">
      <dgm:prSet presAssocID="{73A76EAC-3427-4C20-B9C2-1D43E77CBBE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02AC806-709B-4DEC-9580-05B94BC8C3BF}" type="pres">
      <dgm:prSet presAssocID="{A32B01F4-0E17-43CB-9E92-CD2946A62896}" presName="sibTrans" presStyleLbl="sibTrans2D1" presStyleIdx="2" presStyleCnt="6"/>
      <dgm:spPr/>
      <dgm:t>
        <a:bodyPr/>
        <a:lstStyle/>
        <a:p>
          <a:pPr rtl="1"/>
          <a:endParaRPr lang="ar-SA"/>
        </a:p>
      </dgm:t>
    </dgm:pt>
    <dgm:pt modelId="{78B75E86-AB55-4BE3-8AFB-E486FD856055}" type="pres">
      <dgm:prSet presAssocID="{A32B01F4-0E17-43CB-9E92-CD2946A62896}" presName="connectorText" presStyleLbl="sibTrans2D1" presStyleIdx="2" presStyleCnt="6"/>
      <dgm:spPr/>
      <dgm:t>
        <a:bodyPr/>
        <a:lstStyle/>
        <a:p>
          <a:pPr rtl="1"/>
          <a:endParaRPr lang="ar-SA"/>
        </a:p>
      </dgm:t>
    </dgm:pt>
    <dgm:pt modelId="{1FCFF77D-FAB4-4CCA-A33A-5FC25A90F68B}" type="pres">
      <dgm:prSet presAssocID="{C7383AFF-3BA1-4F72-82B1-002F38240E9B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19A5D24-9183-48FC-9AE2-FEC6724FF1DE}" type="pres">
      <dgm:prSet presAssocID="{3EFB6459-A917-4E21-B8AC-F4713371D1AF}" presName="sibTrans" presStyleLbl="sibTrans2D1" presStyleIdx="3" presStyleCnt="6"/>
      <dgm:spPr/>
      <dgm:t>
        <a:bodyPr/>
        <a:lstStyle/>
        <a:p>
          <a:pPr rtl="1"/>
          <a:endParaRPr lang="ar-SA"/>
        </a:p>
      </dgm:t>
    </dgm:pt>
    <dgm:pt modelId="{7F9B2B5B-A7F0-4A66-8303-752707F530AE}" type="pres">
      <dgm:prSet presAssocID="{3EFB6459-A917-4E21-B8AC-F4713371D1AF}" presName="connectorText" presStyleLbl="sibTrans2D1" presStyleIdx="3" presStyleCnt="6"/>
      <dgm:spPr/>
      <dgm:t>
        <a:bodyPr/>
        <a:lstStyle/>
        <a:p>
          <a:pPr rtl="1"/>
          <a:endParaRPr lang="ar-SA"/>
        </a:p>
      </dgm:t>
    </dgm:pt>
    <dgm:pt modelId="{F710256D-CFEB-4BED-9664-7CA882F67058}" type="pres">
      <dgm:prSet presAssocID="{CC00D902-C053-41A5-BC74-C8D4E9387C8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5CBED88-0923-47F1-9938-5D195CA9CAC2}" type="pres">
      <dgm:prSet presAssocID="{DAA2A58E-5E90-462D-A4DF-9086B9D88668}" presName="sibTrans" presStyleLbl="sibTrans2D1" presStyleIdx="4" presStyleCnt="6"/>
      <dgm:spPr/>
      <dgm:t>
        <a:bodyPr/>
        <a:lstStyle/>
        <a:p>
          <a:pPr rtl="1"/>
          <a:endParaRPr lang="ar-SA"/>
        </a:p>
      </dgm:t>
    </dgm:pt>
    <dgm:pt modelId="{FC0C5DD3-6490-479E-9B64-67D65322F057}" type="pres">
      <dgm:prSet presAssocID="{DAA2A58E-5E90-462D-A4DF-9086B9D88668}" presName="connectorText" presStyleLbl="sibTrans2D1" presStyleIdx="4" presStyleCnt="6"/>
      <dgm:spPr/>
      <dgm:t>
        <a:bodyPr/>
        <a:lstStyle/>
        <a:p>
          <a:pPr rtl="1"/>
          <a:endParaRPr lang="ar-SA"/>
        </a:p>
      </dgm:t>
    </dgm:pt>
    <dgm:pt modelId="{D24F44D9-07B5-4513-80E3-63339910C659}" type="pres">
      <dgm:prSet presAssocID="{AB0B277F-83EC-4820-A204-FC76E04376B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A406BE6-469D-4B6E-9A2E-86A4099B3E88}" type="pres">
      <dgm:prSet presAssocID="{5D032876-A0F9-48E7-B71A-E37C0B26435F}" presName="sibTrans" presStyleLbl="sibTrans2D1" presStyleIdx="5" presStyleCnt="6"/>
      <dgm:spPr/>
      <dgm:t>
        <a:bodyPr/>
        <a:lstStyle/>
        <a:p>
          <a:pPr rtl="1"/>
          <a:endParaRPr lang="ar-SA"/>
        </a:p>
      </dgm:t>
    </dgm:pt>
    <dgm:pt modelId="{DB56A63A-BA19-41FF-BBB3-C83934A77A31}" type="pres">
      <dgm:prSet presAssocID="{5D032876-A0F9-48E7-B71A-E37C0B26435F}" presName="connectorText" presStyleLbl="sibTrans2D1" presStyleIdx="5" presStyleCnt="6"/>
      <dgm:spPr/>
      <dgm:t>
        <a:bodyPr/>
        <a:lstStyle/>
        <a:p>
          <a:pPr rtl="1"/>
          <a:endParaRPr lang="ar-SA"/>
        </a:p>
      </dgm:t>
    </dgm:pt>
  </dgm:ptLst>
  <dgm:cxnLst>
    <dgm:cxn modelId="{70D4537B-5134-4785-A208-9DF316FF73C9}" type="presOf" srcId="{4D9D3ED8-491C-412C-95B8-207A47F1E9CE}" destId="{55DF944D-0882-4161-8589-9EAFBEDE1BDE}" srcOrd="0" destOrd="0" presId="urn:microsoft.com/office/officeart/2005/8/layout/cycle2"/>
    <dgm:cxn modelId="{8A5CEE1F-1814-475F-9589-6BBBF6800B1C}" type="presOf" srcId="{5311699F-DF5C-4370-8CBF-9AA06BDC4195}" destId="{EF6F73F9-781A-4234-BE62-275CF1B31BCD}" srcOrd="1" destOrd="0" presId="urn:microsoft.com/office/officeart/2005/8/layout/cycle2"/>
    <dgm:cxn modelId="{754C0A6F-4ECD-474F-BB00-F1574615F6B3}" type="presOf" srcId="{AC0C80BF-D360-4EF4-8D4C-4CF083568DAD}" destId="{A4AF5C7B-A3A9-41AA-9E2F-0A0FB9E85D56}" srcOrd="0" destOrd="0" presId="urn:microsoft.com/office/officeart/2005/8/layout/cycle2"/>
    <dgm:cxn modelId="{C9932398-FC04-4D16-8C46-F015A984F0E9}" type="presOf" srcId="{43D102FB-FF5F-4392-B2B7-DCF88DA15F8C}" destId="{8F23E555-6AFD-422B-82C0-DB88913E829C}" srcOrd="0" destOrd="0" presId="urn:microsoft.com/office/officeart/2005/8/layout/cycle2"/>
    <dgm:cxn modelId="{C0659D6E-2B6A-430D-8989-016A670F6EDA}" type="presOf" srcId="{CC00D902-C053-41A5-BC74-C8D4E9387C8E}" destId="{F710256D-CFEB-4BED-9664-7CA882F67058}" srcOrd="0" destOrd="0" presId="urn:microsoft.com/office/officeart/2005/8/layout/cycle2"/>
    <dgm:cxn modelId="{53D1C221-6F21-4538-8451-6FAF0C0FDB93}" srcId="{43D102FB-FF5F-4392-B2B7-DCF88DA15F8C}" destId="{CC00D902-C053-41A5-BC74-C8D4E9387C8E}" srcOrd="4" destOrd="0" parTransId="{ABBD524B-5038-439F-B28E-54F4303FEC9C}" sibTransId="{DAA2A58E-5E90-462D-A4DF-9086B9D88668}"/>
    <dgm:cxn modelId="{268DECA5-F15E-4E0D-86A5-1B1494EFFB45}" type="presOf" srcId="{DAA2A58E-5E90-462D-A4DF-9086B9D88668}" destId="{FC0C5DD3-6490-479E-9B64-67D65322F057}" srcOrd="1" destOrd="0" presId="urn:microsoft.com/office/officeart/2005/8/layout/cycle2"/>
    <dgm:cxn modelId="{F91349F6-2A26-4314-B306-BFC6F86C93E1}" type="presOf" srcId="{3EFB6459-A917-4E21-B8AC-F4713371D1AF}" destId="{419A5D24-9183-48FC-9AE2-FEC6724FF1DE}" srcOrd="0" destOrd="0" presId="urn:microsoft.com/office/officeart/2005/8/layout/cycle2"/>
    <dgm:cxn modelId="{88027F3A-AB2C-4B8C-9F99-6670A0D49258}" srcId="{43D102FB-FF5F-4392-B2B7-DCF88DA15F8C}" destId="{4D9D3ED8-491C-412C-95B8-207A47F1E9CE}" srcOrd="0" destOrd="0" parTransId="{E6781240-C0C3-49B6-96E8-CD4572E6DF96}" sibTransId="{A2AD0DDD-C029-4536-AF16-A1BDE49F18E3}"/>
    <dgm:cxn modelId="{16C475FF-3969-4F9D-9339-1B8921716BDE}" type="presOf" srcId="{A2AD0DDD-C029-4536-AF16-A1BDE49F18E3}" destId="{BA6C3233-4E7F-4EDB-8BE5-62A19F120A67}" srcOrd="1" destOrd="0" presId="urn:microsoft.com/office/officeart/2005/8/layout/cycle2"/>
    <dgm:cxn modelId="{93D2BD48-99B0-41D3-BB39-F731C4F38248}" type="presOf" srcId="{5D032876-A0F9-48E7-B71A-E37C0B26435F}" destId="{DB56A63A-BA19-41FF-BBB3-C83934A77A31}" srcOrd="1" destOrd="0" presId="urn:microsoft.com/office/officeart/2005/8/layout/cycle2"/>
    <dgm:cxn modelId="{16BA7BFD-8130-4049-BA7E-C7E8A8EB39BB}" type="presOf" srcId="{AB0B277F-83EC-4820-A204-FC76E04376B2}" destId="{D24F44D9-07B5-4513-80E3-63339910C659}" srcOrd="0" destOrd="0" presId="urn:microsoft.com/office/officeart/2005/8/layout/cycle2"/>
    <dgm:cxn modelId="{BE4613F4-8D8D-4D86-9786-EED551E050F4}" type="presOf" srcId="{C7383AFF-3BA1-4F72-82B1-002F38240E9B}" destId="{1FCFF77D-FAB4-4CCA-A33A-5FC25A90F68B}" srcOrd="0" destOrd="0" presId="urn:microsoft.com/office/officeart/2005/8/layout/cycle2"/>
    <dgm:cxn modelId="{D9521145-8F94-4E94-A7A6-5E1A4E9D124D}" type="presOf" srcId="{A32B01F4-0E17-43CB-9E92-CD2946A62896}" destId="{78B75E86-AB55-4BE3-8AFB-E486FD856055}" srcOrd="1" destOrd="0" presId="urn:microsoft.com/office/officeart/2005/8/layout/cycle2"/>
    <dgm:cxn modelId="{0E79221A-3D51-4FE7-9017-A457486DF780}" type="presOf" srcId="{3EFB6459-A917-4E21-B8AC-F4713371D1AF}" destId="{7F9B2B5B-A7F0-4A66-8303-752707F530AE}" srcOrd="1" destOrd="0" presId="urn:microsoft.com/office/officeart/2005/8/layout/cycle2"/>
    <dgm:cxn modelId="{CC925B95-D9A3-40E0-93D2-3A2B75669BC6}" type="presOf" srcId="{5D032876-A0F9-48E7-B71A-E37C0B26435F}" destId="{2A406BE6-469D-4B6E-9A2E-86A4099B3E88}" srcOrd="0" destOrd="0" presId="urn:microsoft.com/office/officeart/2005/8/layout/cycle2"/>
    <dgm:cxn modelId="{05E2C58B-0FE6-4B1B-9B48-A6A590A0D664}" type="presOf" srcId="{73A76EAC-3427-4C20-B9C2-1D43E77CBBEC}" destId="{D6F7E4BD-DA6C-42D4-A91B-D620B7FE0873}" srcOrd="0" destOrd="0" presId="urn:microsoft.com/office/officeart/2005/8/layout/cycle2"/>
    <dgm:cxn modelId="{DF035F04-4DDA-49EC-8A8F-45C94C39D831}" srcId="{43D102FB-FF5F-4392-B2B7-DCF88DA15F8C}" destId="{AB0B277F-83EC-4820-A204-FC76E04376B2}" srcOrd="5" destOrd="0" parTransId="{788853AC-B9DA-4264-900B-18FE3A62DCC3}" sibTransId="{5D032876-A0F9-48E7-B71A-E37C0B26435F}"/>
    <dgm:cxn modelId="{CB68B357-15DE-496F-B379-52F4C9247497}" srcId="{43D102FB-FF5F-4392-B2B7-DCF88DA15F8C}" destId="{C7383AFF-3BA1-4F72-82B1-002F38240E9B}" srcOrd="3" destOrd="0" parTransId="{92C32D06-F9F7-4706-8304-92F08781FECA}" sibTransId="{3EFB6459-A917-4E21-B8AC-F4713371D1AF}"/>
    <dgm:cxn modelId="{4F61F96C-3B4E-48FD-89A2-30BDD08EA0A1}" type="presOf" srcId="{A2AD0DDD-C029-4536-AF16-A1BDE49F18E3}" destId="{9A378035-1810-4CE9-BCC2-CBF41447E31F}" srcOrd="0" destOrd="0" presId="urn:microsoft.com/office/officeart/2005/8/layout/cycle2"/>
    <dgm:cxn modelId="{0641B692-7B93-4BA3-A423-EFB95FC5BFB0}" srcId="{43D102FB-FF5F-4392-B2B7-DCF88DA15F8C}" destId="{AC0C80BF-D360-4EF4-8D4C-4CF083568DAD}" srcOrd="1" destOrd="0" parTransId="{97D412DC-D221-4C08-BFFB-BBA7F326C06F}" sibTransId="{5311699F-DF5C-4370-8CBF-9AA06BDC4195}"/>
    <dgm:cxn modelId="{BDB65751-7663-4AA1-A00C-66F3EEF9F558}" type="presOf" srcId="{A32B01F4-0E17-43CB-9E92-CD2946A62896}" destId="{B02AC806-709B-4DEC-9580-05B94BC8C3BF}" srcOrd="0" destOrd="0" presId="urn:microsoft.com/office/officeart/2005/8/layout/cycle2"/>
    <dgm:cxn modelId="{C2D1AD84-E992-4C20-A7C3-17475CA7FBF1}" srcId="{43D102FB-FF5F-4392-B2B7-DCF88DA15F8C}" destId="{73A76EAC-3427-4C20-B9C2-1D43E77CBBEC}" srcOrd="2" destOrd="0" parTransId="{422FA549-6A10-4287-A9E3-9CEE1E8919C7}" sibTransId="{A32B01F4-0E17-43CB-9E92-CD2946A62896}"/>
    <dgm:cxn modelId="{D0D396BA-F71B-43B0-A6DE-B070A19851E9}" type="presOf" srcId="{DAA2A58E-5E90-462D-A4DF-9086B9D88668}" destId="{C5CBED88-0923-47F1-9938-5D195CA9CAC2}" srcOrd="0" destOrd="0" presId="urn:microsoft.com/office/officeart/2005/8/layout/cycle2"/>
    <dgm:cxn modelId="{610B82BC-A39F-429D-9948-244EEF0294B6}" type="presOf" srcId="{5311699F-DF5C-4370-8CBF-9AA06BDC4195}" destId="{AA60C944-25C3-48D5-8473-ABF5DE5ED4D7}" srcOrd="0" destOrd="0" presId="urn:microsoft.com/office/officeart/2005/8/layout/cycle2"/>
    <dgm:cxn modelId="{22D35507-3E4F-4B45-BA5E-C47C4236DF80}" type="presParOf" srcId="{8F23E555-6AFD-422B-82C0-DB88913E829C}" destId="{55DF944D-0882-4161-8589-9EAFBEDE1BDE}" srcOrd="0" destOrd="0" presId="urn:microsoft.com/office/officeart/2005/8/layout/cycle2"/>
    <dgm:cxn modelId="{86E25D16-D4D2-4DA2-83F6-D5F6CAAEC09D}" type="presParOf" srcId="{8F23E555-6AFD-422B-82C0-DB88913E829C}" destId="{9A378035-1810-4CE9-BCC2-CBF41447E31F}" srcOrd="1" destOrd="0" presId="urn:microsoft.com/office/officeart/2005/8/layout/cycle2"/>
    <dgm:cxn modelId="{305E11B4-991D-4C41-AA4F-86A4EA234E19}" type="presParOf" srcId="{9A378035-1810-4CE9-BCC2-CBF41447E31F}" destId="{BA6C3233-4E7F-4EDB-8BE5-62A19F120A67}" srcOrd="0" destOrd="0" presId="urn:microsoft.com/office/officeart/2005/8/layout/cycle2"/>
    <dgm:cxn modelId="{B6613A13-975F-481A-B60F-D2B24760EDD6}" type="presParOf" srcId="{8F23E555-6AFD-422B-82C0-DB88913E829C}" destId="{A4AF5C7B-A3A9-41AA-9E2F-0A0FB9E85D56}" srcOrd="2" destOrd="0" presId="urn:microsoft.com/office/officeart/2005/8/layout/cycle2"/>
    <dgm:cxn modelId="{2B051EA7-10D0-4FD5-BC83-86682336E47C}" type="presParOf" srcId="{8F23E555-6AFD-422B-82C0-DB88913E829C}" destId="{AA60C944-25C3-48D5-8473-ABF5DE5ED4D7}" srcOrd="3" destOrd="0" presId="urn:microsoft.com/office/officeart/2005/8/layout/cycle2"/>
    <dgm:cxn modelId="{B69F3A8E-5B51-4238-A51A-E85685CE205C}" type="presParOf" srcId="{AA60C944-25C3-48D5-8473-ABF5DE5ED4D7}" destId="{EF6F73F9-781A-4234-BE62-275CF1B31BCD}" srcOrd="0" destOrd="0" presId="urn:microsoft.com/office/officeart/2005/8/layout/cycle2"/>
    <dgm:cxn modelId="{E68BB901-ED2F-46E5-9E00-F29878C33715}" type="presParOf" srcId="{8F23E555-6AFD-422B-82C0-DB88913E829C}" destId="{D6F7E4BD-DA6C-42D4-A91B-D620B7FE0873}" srcOrd="4" destOrd="0" presId="urn:microsoft.com/office/officeart/2005/8/layout/cycle2"/>
    <dgm:cxn modelId="{F0B3448F-E369-4F90-9EB1-8D581EDA1573}" type="presParOf" srcId="{8F23E555-6AFD-422B-82C0-DB88913E829C}" destId="{B02AC806-709B-4DEC-9580-05B94BC8C3BF}" srcOrd="5" destOrd="0" presId="urn:microsoft.com/office/officeart/2005/8/layout/cycle2"/>
    <dgm:cxn modelId="{371DCB36-0366-448A-975B-86CEE1821835}" type="presParOf" srcId="{B02AC806-709B-4DEC-9580-05B94BC8C3BF}" destId="{78B75E86-AB55-4BE3-8AFB-E486FD856055}" srcOrd="0" destOrd="0" presId="urn:microsoft.com/office/officeart/2005/8/layout/cycle2"/>
    <dgm:cxn modelId="{269CCB49-1132-4AC3-8A53-2BC0662BCA3A}" type="presParOf" srcId="{8F23E555-6AFD-422B-82C0-DB88913E829C}" destId="{1FCFF77D-FAB4-4CCA-A33A-5FC25A90F68B}" srcOrd="6" destOrd="0" presId="urn:microsoft.com/office/officeart/2005/8/layout/cycle2"/>
    <dgm:cxn modelId="{572828BB-317C-4C07-9C89-927CB64D2E5C}" type="presParOf" srcId="{8F23E555-6AFD-422B-82C0-DB88913E829C}" destId="{419A5D24-9183-48FC-9AE2-FEC6724FF1DE}" srcOrd="7" destOrd="0" presId="urn:microsoft.com/office/officeart/2005/8/layout/cycle2"/>
    <dgm:cxn modelId="{5C4B8C2E-2E8D-4C56-8809-23C6C51FC615}" type="presParOf" srcId="{419A5D24-9183-48FC-9AE2-FEC6724FF1DE}" destId="{7F9B2B5B-A7F0-4A66-8303-752707F530AE}" srcOrd="0" destOrd="0" presId="urn:microsoft.com/office/officeart/2005/8/layout/cycle2"/>
    <dgm:cxn modelId="{EEE2FFDD-40AD-46E8-B5CD-EB72A5559CAB}" type="presParOf" srcId="{8F23E555-6AFD-422B-82C0-DB88913E829C}" destId="{F710256D-CFEB-4BED-9664-7CA882F67058}" srcOrd="8" destOrd="0" presId="urn:microsoft.com/office/officeart/2005/8/layout/cycle2"/>
    <dgm:cxn modelId="{FF26F000-2B46-40ED-AADA-0BB93DA8E0AF}" type="presParOf" srcId="{8F23E555-6AFD-422B-82C0-DB88913E829C}" destId="{C5CBED88-0923-47F1-9938-5D195CA9CAC2}" srcOrd="9" destOrd="0" presId="urn:microsoft.com/office/officeart/2005/8/layout/cycle2"/>
    <dgm:cxn modelId="{82E7C0C6-E78E-42F0-837F-90DB79F13539}" type="presParOf" srcId="{C5CBED88-0923-47F1-9938-5D195CA9CAC2}" destId="{FC0C5DD3-6490-479E-9B64-67D65322F057}" srcOrd="0" destOrd="0" presId="urn:microsoft.com/office/officeart/2005/8/layout/cycle2"/>
    <dgm:cxn modelId="{083BB04E-2C5C-475E-AECC-426B06A09F91}" type="presParOf" srcId="{8F23E555-6AFD-422B-82C0-DB88913E829C}" destId="{D24F44D9-07B5-4513-80E3-63339910C659}" srcOrd="10" destOrd="0" presId="urn:microsoft.com/office/officeart/2005/8/layout/cycle2"/>
    <dgm:cxn modelId="{9883ABDC-F953-41BE-ABD1-02A48E9ADCCB}" type="presParOf" srcId="{8F23E555-6AFD-422B-82C0-DB88913E829C}" destId="{2A406BE6-469D-4B6E-9A2E-86A4099B3E88}" srcOrd="11" destOrd="0" presId="urn:microsoft.com/office/officeart/2005/8/layout/cycle2"/>
    <dgm:cxn modelId="{5C4D4D4D-2062-45B6-B446-9C11E7B0F495}" type="presParOf" srcId="{2A406BE6-469D-4B6E-9A2E-86A4099B3E88}" destId="{DB56A63A-BA19-41FF-BBB3-C83934A77A31}" srcOrd="0" destOrd="0" presId="urn:microsoft.com/office/officeart/2005/8/layout/cycle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5571B5-5725-4EF7-B5A9-1C1C18F9FEA9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3E0C3309-13A9-469F-BA28-CE495EC070E2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حدد ماذا تريد</a:t>
          </a:r>
        </a:p>
      </dgm:t>
    </dgm:pt>
    <dgm:pt modelId="{44830B0A-9157-44DC-AB30-8FEAFCB6C8C4}" type="parTrans" cxnId="{264C1EA4-68EC-40C6-886B-6DDEFFEB79AD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CF699424-A83B-4638-9422-1AABFCC2DC56}" type="sibTrans" cxnId="{264C1EA4-68EC-40C6-886B-6DDEFFEB79AD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6855FD9B-021A-4147-BA19-B723713F3A1D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رؤيتك</a:t>
          </a:r>
        </a:p>
      </dgm:t>
    </dgm:pt>
    <dgm:pt modelId="{F4A1F60E-BB35-476A-B791-C978ECA57512}" type="parTrans" cxnId="{4A2D4E9F-EE74-48EF-858B-B52F74C22EEC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FF0B6758-0B8D-4090-BE94-534AA9C42B91}" type="sibTrans" cxnId="{4A2D4E9F-EE74-48EF-858B-B52F74C22EEC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80785258-EF68-427D-9CEA-ADAC876A2AB8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أهدافك</a:t>
          </a:r>
        </a:p>
      </dgm:t>
    </dgm:pt>
    <dgm:pt modelId="{4DC1E931-4F5F-442F-85E2-5C2DE3E4E57B}" type="parTrans" cxnId="{3B5D94BC-5411-474D-8385-87479A87D5C2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533AF6CA-FFF2-4876-B223-66EEFD42E1D8}" type="sibTrans" cxnId="{3B5D94BC-5411-474D-8385-87479A87D5C2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8F372A38-6288-40BB-A3A2-002A81342562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حدد طريقة الوصول</a:t>
          </a:r>
        </a:p>
      </dgm:t>
    </dgm:pt>
    <dgm:pt modelId="{ECD7FE3D-257D-492F-B156-4E5A67E77C3E}" type="parTrans" cxnId="{0BABDC8B-6F85-4629-9249-DA938A22B1C1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1ED74965-39C9-4084-B5F8-E88E4D16E0A0}" type="sibTrans" cxnId="{0BABDC8B-6F85-4629-9249-DA938A22B1C1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2191A38F-17C0-4F67-BD56-3497C65C06F1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ضع خطتك</a:t>
          </a:r>
        </a:p>
      </dgm:t>
    </dgm:pt>
    <dgm:pt modelId="{3A034633-191D-48B0-B99E-CB855B88C435}" type="parTrans" cxnId="{97D91B27-86D0-4F37-B808-D8CC7CF406B7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E096841A-4ECF-4E1A-BC6B-83FD9EBD5F86}" type="sibTrans" cxnId="{97D91B27-86D0-4F37-B808-D8CC7CF406B7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432A2A36-8D8C-43AA-9242-4D70206A69E6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وضع برامجك</a:t>
          </a:r>
        </a:p>
      </dgm:t>
    </dgm:pt>
    <dgm:pt modelId="{56158DAD-17C2-43ED-96E8-5CACA8029E05}" type="parTrans" cxnId="{5D8FF43C-3B71-4FDF-B942-4088BB5A4351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49F442D7-A98E-4FC7-A344-7ABB51FBC558}" type="sibTrans" cxnId="{5D8FF43C-3B71-4FDF-B942-4088BB5A4351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F1A72FDA-7B89-40BB-A5EB-A41A1749341A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باشر التنفيذ</a:t>
          </a:r>
        </a:p>
      </dgm:t>
    </dgm:pt>
    <dgm:pt modelId="{D66A867A-4E1C-4985-95C2-F02892CF46F1}" type="parTrans" cxnId="{8C99C825-26C4-48AA-90B4-D5966E278F0C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CDC98737-4E6F-4150-93A6-365CD081FEA2}" type="sibTrans" cxnId="{8C99C825-26C4-48AA-90B4-D5966E278F0C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8515D6F4-F93D-4A96-AC80-D9F42C80D274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نفذ برامجك</a:t>
          </a:r>
        </a:p>
      </dgm:t>
    </dgm:pt>
    <dgm:pt modelId="{A2240C78-9303-484D-ACBA-6D6CE27A31B8}" type="parTrans" cxnId="{A9203A79-4302-4C8B-B245-B081FABBE6BC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DD96AD2F-B7AF-4F72-A810-A63E3DF0B233}" type="sibTrans" cxnId="{A9203A79-4302-4C8B-B245-B081FABBE6BC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BFF10A6A-F6C4-47E8-A279-1E4E8940EC3A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قيم مسيرك</a:t>
          </a:r>
        </a:p>
      </dgm:t>
    </dgm:pt>
    <dgm:pt modelId="{8EC6EC9A-B12D-48D3-A0E5-9C5C20AB976F}" type="parTrans" cxnId="{EA3909DB-EE33-46C2-B5A6-BCDD83AC13C2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17122791-2261-4B72-A609-A19A4B617DC9}" type="sibTrans" cxnId="{EA3909DB-EE33-46C2-B5A6-BCDD83AC13C2}">
      <dgm:prSet/>
      <dgm:spPr/>
      <dgm:t>
        <a:bodyPr/>
        <a:lstStyle/>
        <a:p>
          <a:pPr rtl="1"/>
          <a:endParaRPr lang="ar-SA">
            <a:cs typeface="AL-Mohanad" pitchFamily="2" charset="-78"/>
          </a:endParaRPr>
        </a:p>
      </dgm:t>
    </dgm:pt>
    <dgm:pt modelId="{FDD57A30-3DB5-4380-A574-4CB73E200AB1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حدد موقعك</a:t>
          </a:r>
        </a:p>
      </dgm:t>
    </dgm:pt>
    <dgm:pt modelId="{3E4CBEE7-236A-4ACC-9EF4-65B073DB68C6}" type="parTrans" cxnId="{3BAF8875-D7DC-44BA-AB2D-CB9B8F4A906C}">
      <dgm:prSet/>
      <dgm:spPr/>
      <dgm:t>
        <a:bodyPr/>
        <a:lstStyle/>
        <a:p>
          <a:pPr rtl="1"/>
          <a:endParaRPr lang="ar-SA"/>
        </a:p>
      </dgm:t>
    </dgm:pt>
    <dgm:pt modelId="{9370E5B9-4556-4C61-B6DA-C30C48DB0672}" type="sibTrans" cxnId="{3BAF8875-D7DC-44BA-AB2D-CB9B8F4A906C}">
      <dgm:prSet/>
      <dgm:spPr/>
      <dgm:t>
        <a:bodyPr/>
        <a:lstStyle/>
        <a:p>
          <a:pPr rtl="1"/>
          <a:endParaRPr lang="ar-SA"/>
        </a:p>
      </dgm:t>
    </dgm:pt>
    <dgm:pt modelId="{2FB36ACB-035D-4197-B239-CDE13C8E0E09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اكتشق قدراتك</a:t>
          </a:r>
        </a:p>
      </dgm:t>
    </dgm:pt>
    <dgm:pt modelId="{AF21CC9E-60CA-4CF3-B3A8-4D97F2724FA7}" type="parTrans" cxnId="{9929109A-D84E-4C8F-A95B-86028F4B1A48}">
      <dgm:prSet/>
      <dgm:spPr/>
      <dgm:t>
        <a:bodyPr/>
        <a:lstStyle/>
        <a:p>
          <a:pPr rtl="1"/>
          <a:endParaRPr lang="ar-SA"/>
        </a:p>
      </dgm:t>
    </dgm:pt>
    <dgm:pt modelId="{637A368C-2C3A-452C-A7B6-012995AF7B9B}" type="sibTrans" cxnId="{9929109A-D84E-4C8F-A95B-86028F4B1A48}">
      <dgm:prSet/>
      <dgm:spPr/>
      <dgm:t>
        <a:bodyPr/>
        <a:lstStyle/>
        <a:p>
          <a:pPr rtl="1"/>
          <a:endParaRPr lang="ar-SA"/>
        </a:p>
      </dgm:t>
    </dgm:pt>
    <dgm:pt modelId="{DEF4EBDC-C422-4362-B00A-FBB62B1D5428}">
      <dgm:prSet phldrT="[نص]"/>
      <dgm:spPr/>
      <dgm:t>
        <a:bodyPr/>
        <a:lstStyle/>
        <a:p>
          <a:pPr rtl="1"/>
          <a:r>
            <a:rPr lang="ar-SA">
              <a:cs typeface="AL-Mohanad" pitchFamily="2" charset="-78"/>
            </a:rPr>
            <a:t>احدد رغباتك</a:t>
          </a:r>
        </a:p>
      </dgm:t>
    </dgm:pt>
    <dgm:pt modelId="{3481FD57-D6CB-4FEE-A708-BAE6033C23A1}" type="parTrans" cxnId="{575E4491-D49A-4E52-81EF-E96D34F6A5EB}">
      <dgm:prSet/>
      <dgm:spPr/>
      <dgm:t>
        <a:bodyPr/>
        <a:lstStyle/>
        <a:p>
          <a:pPr rtl="1"/>
          <a:endParaRPr lang="ar-SA"/>
        </a:p>
      </dgm:t>
    </dgm:pt>
    <dgm:pt modelId="{E2BFC343-1631-4AC6-B04F-842EF9FB9F13}" type="sibTrans" cxnId="{575E4491-D49A-4E52-81EF-E96D34F6A5EB}">
      <dgm:prSet/>
      <dgm:spPr/>
      <dgm:t>
        <a:bodyPr/>
        <a:lstStyle/>
        <a:p>
          <a:pPr rtl="1"/>
          <a:endParaRPr lang="ar-SA"/>
        </a:p>
      </dgm:t>
    </dgm:pt>
    <dgm:pt modelId="{BE1B8D78-F653-42E1-8B5A-0ADEF01C7789}" type="pres">
      <dgm:prSet presAssocID="{FF5571B5-5725-4EF7-B5A9-1C1C18F9FEA9}" presName="theList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F5A4E3AD-BE2A-415E-9B82-BA1925A188A6}" type="pres">
      <dgm:prSet presAssocID="{FDD57A30-3DB5-4380-A574-4CB73E200AB1}" presName="compNode" presStyleCnt="0"/>
      <dgm:spPr/>
    </dgm:pt>
    <dgm:pt modelId="{0260B68B-672B-42A3-937B-EAA624120BC5}" type="pres">
      <dgm:prSet presAssocID="{FDD57A30-3DB5-4380-A574-4CB73E200AB1}" presName="noGeometry" presStyleCnt="0"/>
      <dgm:spPr/>
    </dgm:pt>
    <dgm:pt modelId="{EEAC2BBB-3872-4669-A8B0-13EBB5109BEA}" type="pres">
      <dgm:prSet presAssocID="{FDD57A30-3DB5-4380-A574-4CB73E200AB1}" presName="childTextVisible" presStyleLbl="bgAccFollowNode1" presStyleIdx="0" presStyleCnt="4" custScaleX="13765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A5653CA-4DDB-47AD-BC36-C9DECC83AE33}" type="pres">
      <dgm:prSet presAssocID="{FDD57A30-3DB5-4380-A574-4CB73E200AB1}" presName="childTextHidden" presStyleLbl="bgAccFollowNode1" presStyleIdx="0" presStyleCnt="4"/>
      <dgm:spPr/>
      <dgm:t>
        <a:bodyPr/>
        <a:lstStyle/>
        <a:p>
          <a:pPr rtl="1"/>
          <a:endParaRPr lang="ar-SA"/>
        </a:p>
      </dgm:t>
    </dgm:pt>
    <dgm:pt modelId="{51201AAF-61C4-4653-A289-610F42AAE729}" type="pres">
      <dgm:prSet presAssocID="{FDD57A30-3DB5-4380-A574-4CB73E200AB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2AA41D7-4B22-4C54-AC13-B5C18D85C7F9}" type="pres">
      <dgm:prSet presAssocID="{FDD57A30-3DB5-4380-A574-4CB73E200AB1}" presName="aSpace" presStyleCnt="0"/>
      <dgm:spPr/>
    </dgm:pt>
    <dgm:pt modelId="{1BE4D4F4-A0D9-49BE-8A06-ED74EFBA169C}" type="pres">
      <dgm:prSet presAssocID="{3E0C3309-13A9-469F-BA28-CE495EC070E2}" presName="compNode" presStyleCnt="0"/>
      <dgm:spPr/>
    </dgm:pt>
    <dgm:pt modelId="{3EE874E5-99C7-4C8F-B026-7484C1BA14A7}" type="pres">
      <dgm:prSet presAssocID="{3E0C3309-13A9-469F-BA28-CE495EC070E2}" presName="noGeometry" presStyleCnt="0"/>
      <dgm:spPr/>
    </dgm:pt>
    <dgm:pt modelId="{12181620-5036-4344-A87A-329A3D4AF84C}" type="pres">
      <dgm:prSet presAssocID="{3E0C3309-13A9-469F-BA28-CE495EC070E2}" presName="childTextVisible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76CCFB5-2C45-4970-BD79-9606E28C8BDC}" type="pres">
      <dgm:prSet presAssocID="{3E0C3309-13A9-469F-BA28-CE495EC070E2}" presName="childTextHidden" presStyleLbl="bgAccFollowNode1" presStyleIdx="1" presStyleCnt="4"/>
      <dgm:spPr/>
      <dgm:t>
        <a:bodyPr/>
        <a:lstStyle/>
        <a:p>
          <a:pPr rtl="1"/>
          <a:endParaRPr lang="ar-SA"/>
        </a:p>
      </dgm:t>
    </dgm:pt>
    <dgm:pt modelId="{00A50176-0E43-48C9-8292-C6BA0825105F}" type="pres">
      <dgm:prSet presAssocID="{3E0C3309-13A9-469F-BA28-CE495EC070E2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F1E3E26-ED2D-4EB8-A6A1-CAA4A5C29A00}" type="pres">
      <dgm:prSet presAssocID="{3E0C3309-13A9-469F-BA28-CE495EC070E2}" presName="aSpace" presStyleCnt="0"/>
      <dgm:spPr/>
    </dgm:pt>
    <dgm:pt modelId="{EBBCB7B4-20DD-4BBA-9598-4BE91F651ADA}" type="pres">
      <dgm:prSet presAssocID="{8F372A38-6288-40BB-A3A2-002A81342562}" presName="compNode" presStyleCnt="0"/>
      <dgm:spPr/>
    </dgm:pt>
    <dgm:pt modelId="{0B7A15FF-DCCF-4EFB-B924-DCC814227CFC}" type="pres">
      <dgm:prSet presAssocID="{8F372A38-6288-40BB-A3A2-002A81342562}" presName="noGeometry" presStyleCnt="0"/>
      <dgm:spPr/>
    </dgm:pt>
    <dgm:pt modelId="{C740A638-A357-4774-B150-47E53DBCF5CF}" type="pres">
      <dgm:prSet presAssocID="{8F372A38-6288-40BB-A3A2-002A81342562}" presName="childTextVisible" presStyleLbl="bgAccFollowNode1" presStyleIdx="2" presStyleCnt="4" custScaleX="11117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8F816BA-D163-4461-B66C-C292A529A291}" type="pres">
      <dgm:prSet presAssocID="{8F372A38-6288-40BB-A3A2-002A81342562}" presName="childTextHidden" presStyleLbl="bgAccFollowNode1" presStyleIdx="2" presStyleCnt="4"/>
      <dgm:spPr/>
      <dgm:t>
        <a:bodyPr/>
        <a:lstStyle/>
        <a:p>
          <a:pPr rtl="1"/>
          <a:endParaRPr lang="ar-SA"/>
        </a:p>
      </dgm:t>
    </dgm:pt>
    <dgm:pt modelId="{FF2E7BAB-0FD8-4B5E-BD4D-93949B70770B}" type="pres">
      <dgm:prSet presAssocID="{8F372A38-6288-40BB-A3A2-002A81342562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A682816-FBAE-4E8F-BE1B-BE64763EEDAA}" type="pres">
      <dgm:prSet presAssocID="{8F372A38-6288-40BB-A3A2-002A81342562}" presName="aSpace" presStyleCnt="0"/>
      <dgm:spPr/>
    </dgm:pt>
    <dgm:pt modelId="{1635BE6B-188C-4A31-949B-E3CC78026F10}" type="pres">
      <dgm:prSet presAssocID="{F1A72FDA-7B89-40BB-A5EB-A41A1749341A}" presName="compNode" presStyleCnt="0"/>
      <dgm:spPr/>
    </dgm:pt>
    <dgm:pt modelId="{07F2D3C8-A3DE-4FD2-AD0F-D751066E8D76}" type="pres">
      <dgm:prSet presAssocID="{F1A72FDA-7B89-40BB-A5EB-A41A1749341A}" presName="noGeometry" presStyleCnt="0"/>
      <dgm:spPr/>
    </dgm:pt>
    <dgm:pt modelId="{23DF60AB-25A7-4367-831A-A5BAE71F72A9}" type="pres">
      <dgm:prSet presAssocID="{F1A72FDA-7B89-40BB-A5EB-A41A1749341A}" presName="childTextVisible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9249797-5D30-4F67-A5C0-062ABD390CDD}" type="pres">
      <dgm:prSet presAssocID="{F1A72FDA-7B89-40BB-A5EB-A41A1749341A}" presName="childTextHidden" presStyleLbl="bgAccFollowNode1" presStyleIdx="3" presStyleCnt="4"/>
      <dgm:spPr/>
      <dgm:t>
        <a:bodyPr/>
        <a:lstStyle/>
        <a:p>
          <a:pPr rtl="1"/>
          <a:endParaRPr lang="ar-SA"/>
        </a:p>
      </dgm:t>
    </dgm:pt>
    <dgm:pt modelId="{273D1544-1D92-4D23-AB1C-AB0EA1A8B205}" type="pres">
      <dgm:prSet presAssocID="{F1A72FDA-7B89-40BB-A5EB-A41A1749341A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78372E8B-8772-4310-B17D-C6A94A034640}" type="presOf" srcId="{2191A38F-17C0-4F67-BD56-3497C65C06F1}" destId="{D8F816BA-D163-4461-B66C-C292A529A291}" srcOrd="1" destOrd="0" presId="urn:microsoft.com/office/officeart/2005/8/layout/hProcess6"/>
    <dgm:cxn modelId="{EA3909DB-EE33-46C2-B5A6-BCDD83AC13C2}" srcId="{F1A72FDA-7B89-40BB-A5EB-A41A1749341A}" destId="{BFF10A6A-F6C4-47E8-A279-1E4E8940EC3A}" srcOrd="1" destOrd="0" parTransId="{8EC6EC9A-B12D-48D3-A0E5-9C5C20AB976F}" sibTransId="{17122791-2261-4B72-A609-A19A4B617DC9}"/>
    <dgm:cxn modelId="{4D5D41E1-0E60-4FF1-8C94-492CB1138070}" type="presOf" srcId="{8515D6F4-F93D-4A96-AC80-D9F42C80D274}" destId="{19249797-5D30-4F67-A5C0-062ABD390CDD}" srcOrd="1" destOrd="0" presId="urn:microsoft.com/office/officeart/2005/8/layout/hProcess6"/>
    <dgm:cxn modelId="{3CF60837-E4E0-4F5A-8AF4-4D7F68F77378}" type="presOf" srcId="{80785258-EF68-427D-9CEA-ADAC876A2AB8}" destId="{B76CCFB5-2C45-4970-BD79-9606E28C8BDC}" srcOrd="1" destOrd="1" presId="urn:microsoft.com/office/officeart/2005/8/layout/hProcess6"/>
    <dgm:cxn modelId="{4EE7612E-14A0-432A-A657-41B46CB0A6B9}" type="presOf" srcId="{DEF4EBDC-C422-4362-B00A-FBB62B1D5428}" destId="{CA5653CA-4DDB-47AD-BC36-C9DECC83AE33}" srcOrd="1" destOrd="1" presId="urn:microsoft.com/office/officeart/2005/8/layout/hProcess6"/>
    <dgm:cxn modelId="{76F7795A-883A-4F76-8EC9-52F02466B94F}" type="presOf" srcId="{6855FD9B-021A-4147-BA19-B723713F3A1D}" destId="{12181620-5036-4344-A87A-329A3D4AF84C}" srcOrd="0" destOrd="0" presId="urn:microsoft.com/office/officeart/2005/8/layout/hProcess6"/>
    <dgm:cxn modelId="{DE9C0B04-4E6D-422E-B592-40D969053935}" type="presOf" srcId="{BFF10A6A-F6C4-47E8-A279-1E4E8940EC3A}" destId="{19249797-5D30-4F67-A5C0-062ABD390CDD}" srcOrd="1" destOrd="1" presId="urn:microsoft.com/office/officeart/2005/8/layout/hProcess6"/>
    <dgm:cxn modelId="{4A2D4E9F-EE74-48EF-858B-B52F74C22EEC}" srcId="{3E0C3309-13A9-469F-BA28-CE495EC070E2}" destId="{6855FD9B-021A-4147-BA19-B723713F3A1D}" srcOrd="0" destOrd="0" parTransId="{F4A1F60E-BB35-476A-B791-C978ECA57512}" sibTransId="{FF0B6758-0B8D-4090-BE94-534AA9C42B91}"/>
    <dgm:cxn modelId="{E583268A-BE35-4266-B7CF-93EDC46A5675}" type="presOf" srcId="{3E0C3309-13A9-469F-BA28-CE495EC070E2}" destId="{00A50176-0E43-48C9-8292-C6BA0825105F}" srcOrd="0" destOrd="0" presId="urn:microsoft.com/office/officeart/2005/8/layout/hProcess6"/>
    <dgm:cxn modelId="{316AAFF9-BEE0-40AA-B7D0-D147688E973B}" type="presOf" srcId="{FF5571B5-5725-4EF7-B5A9-1C1C18F9FEA9}" destId="{BE1B8D78-F653-42E1-8B5A-0ADEF01C7789}" srcOrd="0" destOrd="0" presId="urn:microsoft.com/office/officeart/2005/8/layout/hProcess6"/>
    <dgm:cxn modelId="{C75B1EF1-9C2D-4B4D-995F-73DE278246B7}" type="presOf" srcId="{8515D6F4-F93D-4A96-AC80-D9F42C80D274}" destId="{23DF60AB-25A7-4367-831A-A5BAE71F72A9}" srcOrd="0" destOrd="0" presId="urn:microsoft.com/office/officeart/2005/8/layout/hProcess6"/>
    <dgm:cxn modelId="{C54E628C-CBAE-4C30-82FE-8E13C8BC038A}" type="presOf" srcId="{6855FD9B-021A-4147-BA19-B723713F3A1D}" destId="{B76CCFB5-2C45-4970-BD79-9606E28C8BDC}" srcOrd="1" destOrd="0" presId="urn:microsoft.com/office/officeart/2005/8/layout/hProcess6"/>
    <dgm:cxn modelId="{1B4A3D39-717F-4CB9-98E3-29195E19596C}" type="presOf" srcId="{2FB36ACB-035D-4197-B239-CDE13C8E0E09}" destId="{EEAC2BBB-3872-4669-A8B0-13EBB5109BEA}" srcOrd="0" destOrd="0" presId="urn:microsoft.com/office/officeart/2005/8/layout/hProcess6"/>
    <dgm:cxn modelId="{5D8FF43C-3B71-4FDF-B942-4088BB5A4351}" srcId="{8F372A38-6288-40BB-A3A2-002A81342562}" destId="{432A2A36-8D8C-43AA-9242-4D70206A69E6}" srcOrd="1" destOrd="0" parTransId="{56158DAD-17C2-43ED-96E8-5CACA8029E05}" sibTransId="{49F442D7-A98E-4FC7-A344-7ABB51FBC558}"/>
    <dgm:cxn modelId="{575E4491-D49A-4E52-81EF-E96D34F6A5EB}" srcId="{FDD57A30-3DB5-4380-A574-4CB73E200AB1}" destId="{DEF4EBDC-C422-4362-B00A-FBB62B1D5428}" srcOrd="1" destOrd="0" parTransId="{3481FD57-D6CB-4FEE-A708-BAE6033C23A1}" sibTransId="{E2BFC343-1631-4AC6-B04F-842EF9FB9F13}"/>
    <dgm:cxn modelId="{E02CBB6F-B1DD-4985-BC14-A661220ADCB7}" type="presOf" srcId="{8F372A38-6288-40BB-A3A2-002A81342562}" destId="{FF2E7BAB-0FD8-4B5E-BD4D-93949B70770B}" srcOrd="0" destOrd="0" presId="urn:microsoft.com/office/officeart/2005/8/layout/hProcess6"/>
    <dgm:cxn modelId="{34A87FD5-9DAB-4A24-BCDC-6E29AC5B4C81}" type="presOf" srcId="{BFF10A6A-F6C4-47E8-A279-1E4E8940EC3A}" destId="{23DF60AB-25A7-4367-831A-A5BAE71F72A9}" srcOrd="0" destOrd="1" presId="urn:microsoft.com/office/officeart/2005/8/layout/hProcess6"/>
    <dgm:cxn modelId="{8F5EDCA5-88A2-4AB7-83A9-8AA3C0EFF1D3}" type="presOf" srcId="{80785258-EF68-427D-9CEA-ADAC876A2AB8}" destId="{12181620-5036-4344-A87A-329A3D4AF84C}" srcOrd="0" destOrd="1" presId="urn:microsoft.com/office/officeart/2005/8/layout/hProcess6"/>
    <dgm:cxn modelId="{D79B350A-F50B-4B27-9C0B-856C3E1890EA}" type="presOf" srcId="{FDD57A30-3DB5-4380-A574-4CB73E200AB1}" destId="{51201AAF-61C4-4653-A289-610F42AAE729}" srcOrd="0" destOrd="0" presId="urn:microsoft.com/office/officeart/2005/8/layout/hProcess6"/>
    <dgm:cxn modelId="{3BAF8875-D7DC-44BA-AB2D-CB9B8F4A906C}" srcId="{FF5571B5-5725-4EF7-B5A9-1C1C18F9FEA9}" destId="{FDD57A30-3DB5-4380-A574-4CB73E200AB1}" srcOrd="0" destOrd="0" parTransId="{3E4CBEE7-236A-4ACC-9EF4-65B073DB68C6}" sibTransId="{9370E5B9-4556-4C61-B6DA-C30C48DB0672}"/>
    <dgm:cxn modelId="{97D91B27-86D0-4F37-B808-D8CC7CF406B7}" srcId="{8F372A38-6288-40BB-A3A2-002A81342562}" destId="{2191A38F-17C0-4F67-BD56-3497C65C06F1}" srcOrd="0" destOrd="0" parTransId="{3A034633-191D-48B0-B99E-CB855B88C435}" sibTransId="{E096841A-4ECF-4E1A-BC6B-83FD9EBD5F86}"/>
    <dgm:cxn modelId="{5711FE25-78D2-470F-9854-38EE91389B9A}" type="presOf" srcId="{432A2A36-8D8C-43AA-9242-4D70206A69E6}" destId="{D8F816BA-D163-4461-B66C-C292A529A291}" srcOrd="1" destOrd="1" presId="urn:microsoft.com/office/officeart/2005/8/layout/hProcess6"/>
    <dgm:cxn modelId="{A0167D7F-B808-4A4D-80F2-6A14DBE5ECF1}" type="presOf" srcId="{F1A72FDA-7B89-40BB-A5EB-A41A1749341A}" destId="{273D1544-1D92-4D23-AB1C-AB0EA1A8B205}" srcOrd="0" destOrd="0" presId="urn:microsoft.com/office/officeart/2005/8/layout/hProcess6"/>
    <dgm:cxn modelId="{F4936BEE-FAA7-4112-8182-6637D54BB0B9}" type="presOf" srcId="{2FB36ACB-035D-4197-B239-CDE13C8E0E09}" destId="{CA5653CA-4DDB-47AD-BC36-C9DECC83AE33}" srcOrd="1" destOrd="0" presId="urn:microsoft.com/office/officeart/2005/8/layout/hProcess6"/>
    <dgm:cxn modelId="{B0181293-EF5B-4008-8DA1-F21479C1733F}" type="presOf" srcId="{DEF4EBDC-C422-4362-B00A-FBB62B1D5428}" destId="{EEAC2BBB-3872-4669-A8B0-13EBB5109BEA}" srcOrd="0" destOrd="1" presId="urn:microsoft.com/office/officeart/2005/8/layout/hProcess6"/>
    <dgm:cxn modelId="{A926ECA9-F75B-4C80-9798-4D8AFEC41A33}" type="presOf" srcId="{2191A38F-17C0-4F67-BD56-3497C65C06F1}" destId="{C740A638-A357-4774-B150-47E53DBCF5CF}" srcOrd="0" destOrd="0" presId="urn:microsoft.com/office/officeart/2005/8/layout/hProcess6"/>
    <dgm:cxn modelId="{264C1EA4-68EC-40C6-886B-6DDEFFEB79AD}" srcId="{FF5571B5-5725-4EF7-B5A9-1C1C18F9FEA9}" destId="{3E0C3309-13A9-469F-BA28-CE495EC070E2}" srcOrd="1" destOrd="0" parTransId="{44830B0A-9157-44DC-AB30-8FEAFCB6C8C4}" sibTransId="{CF699424-A83B-4638-9422-1AABFCC2DC56}"/>
    <dgm:cxn modelId="{9929109A-D84E-4C8F-A95B-86028F4B1A48}" srcId="{FDD57A30-3DB5-4380-A574-4CB73E200AB1}" destId="{2FB36ACB-035D-4197-B239-CDE13C8E0E09}" srcOrd="0" destOrd="0" parTransId="{AF21CC9E-60CA-4CF3-B3A8-4D97F2724FA7}" sibTransId="{637A368C-2C3A-452C-A7B6-012995AF7B9B}"/>
    <dgm:cxn modelId="{8C99C825-26C4-48AA-90B4-D5966E278F0C}" srcId="{FF5571B5-5725-4EF7-B5A9-1C1C18F9FEA9}" destId="{F1A72FDA-7B89-40BB-A5EB-A41A1749341A}" srcOrd="3" destOrd="0" parTransId="{D66A867A-4E1C-4985-95C2-F02892CF46F1}" sibTransId="{CDC98737-4E6F-4150-93A6-365CD081FEA2}"/>
    <dgm:cxn modelId="{0BABDC8B-6F85-4629-9249-DA938A22B1C1}" srcId="{FF5571B5-5725-4EF7-B5A9-1C1C18F9FEA9}" destId="{8F372A38-6288-40BB-A3A2-002A81342562}" srcOrd="2" destOrd="0" parTransId="{ECD7FE3D-257D-492F-B156-4E5A67E77C3E}" sibTransId="{1ED74965-39C9-4084-B5F8-E88E4D16E0A0}"/>
    <dgm:cxn modelId="{9F8DF893-3AFE-448B-B997-916A3312FC40}" type="presOf" srcId="{432A2A36-8D8C-43AA-9242-4D70206A69E6}" destId="{C740A638-A357-4774-B150-47E53DBCF5CF}" srcOrd="0" destOrd="1" presId="urn:microsoft.com/office/officeart/2005/8/layout/hProcess6"/>
    <dgm:cxn modelId="{3B5D94BC-5411-474D-8385-87479A87D5C2}" srcId="{3E0C3309-13A9-469F-BA28-CE495EC070E2}" destId="{80785258-EF68-427D-9CEA-ADAC876A2AB8}" srcOrd="1" destOrd="0" parTransId="{4DC1E931-4F5F-442F-85E2-5C2DE3E4E57B}" sibTransId="{533AF6CA-FFF2-4876-B223-66EEFD42E1D8}"/>
    <dgm:cxn modelId="{A9203A79-4302-4C8B-B245-B081FABBE6BC}" srcId="{F1A72FDA-7B89-40BB-A5EB-A41A1749341A}" destId="{8515D6F4-F93D-4A96-AC80-D9F42C80D274}" srcOrd="0" destOrd="0" parTransId="{A2240C78-9303-484D-ACBA-6D6CE27A31B8}" sibTransId="{DD96AD2F-B7AF-4F72-A810-A63E3DF0B233}"/>
    <dgm:cxn modelId="{B94B51CA-0B58-4C6B-95BD-21EAC51C438F}" type="presParOf" srcId="{BE1B8D78-F653-42E1-8B5A-0ADEF01C7789}" destId="{F5A4E3AD-BE2A-415E-9B82-BA1925A188A6}" srcOrd="0" destOrd="0" presId="urn:microsoft.com/office/officeart/2005/8/layout/hProcess6"/>
    <dgm:cxn modelId="{2CFB9B82-E9BE-4B73-B806-1D3B4562D133}" type="presParOf" srcId="{F5A4E3AD-BE2A-415E-9B82-BA1925A188A6}" destId="{0260B68B-672B-42A3-937B-EAA624120BC5}" srcOrd="0" destOrd="0" presId="urn:microsoft.com/office/officeart/2005/8/layout/hProcess6"/>
    <dgm:cxn modelId="{B95898D6-687B-43A8-9ECE-5C4FF0648D43}" type="presParOf" srcId="{F5A4E3AD-BE2A-415E-9B82-BA1925A188A6}" destId="{EEAC2BBB-3872-4669-A8B0-13EBB5109BEA}" srcOrd="1" destOrd="0" presId="urn:microsoft.com/office/officeart/2005/8/layout/hProcess6"/>
    <dgm:cxn modelId="{3E4CC6C1-DE68-4EC4-A399-4ABFA3BA1D3F}" type="presParOf" srcId="{F5A4E3AD-BE2A-415E-9B82-BA1925A188A6}" destId="{CA5653CA-4DDB-47AD-BC36-C9DECC83AE33}" srcOrd="2" destOrd="0" presId="urn:microsoft.com/office/officeart/2005/8/layout/hProcess6"/>
    <dgm:cxn modelId="{54B57307-0166-45BF-BB14-6AE00A2AFC53}" type="presParOf" srcId="{F5A4E3AD-BE2A-415E-9B82-BA1925A188A6}" destId="{51201AAF-61C4-4653-A289-610F42AAE729}" srcOrd="3" destOrd="0" presId="urn:microsoft.com/office/officeart/2005/8/layout/hProcess6"/>
    <dgm:cxn modelId="{850C20CA-5250-407B-A067-7E4D9EC46A72}" type="presParOf" srcId="{BE1B8D78-F653-42E1-8B5A-0ADEF01C7789}" destId="{92AA41D7-4B22-4C54-AC13-B5C18D85C7F9}" srcOrd="1" destOrd="0" presId="urn:microsoft.com/office/officeart/2005/8/layout/hProcess6"/>
    <dgm:cxn modelId="{8E7F71F2-0254-456C-A6BF-8CDD268A6B9E}" type="presParOf" srcId="{BE1B8D78-F653-42E1-8B5A-0ADEF01C7789}" destId="{1BE4D4F4-A0D9-49BE-8A06-ED74EFBA169C}" srcOrd="2" destOrd="0" presId="urn:microsoft.com/office/officeart/2005/8/layout/hProcess6"/>
    <dgm:cxn modelId="{59B9495B-D6AD-40D1-8550-9F2E02CACA87}" type="presParOf" srcId="{1BE4D4F4-A0D9-49BE-8A06-ED74EFBA169C}" destId="{3EE874E5-99C7-4C8F-B026-7484C1BA14A7}" srcOrd="0" destOrd="0" presId="urn:microsoft.com/office/officeart/2005/8/layout/hProcess6"/>
    <dgm:cxn modelId="{29503208-CE5E-4126-AE4D-3A958A3DDE7B}" type="presParOf" srcId="{1BE4D4F4-A0D9-49BE-8A06-ED74EFBA169C}" destId="{12181620-5036-4344-A87A-329A3D4AF84C}" srcOrd="1" destOrd="0" presId="urn:microsoft.com/office/officeart/2005/8/layout/hProcess6"/>
    <dgm:cxn modelId="{7AD5DC32-199F-47B9-AD18-81F731ED0652}" type="presParOf" srcId="{1BE4D4F4-A0D9-49BE-8A06-ED74EFBA169C}" destId="{B76CCFB5-2C45-4970-BD79-9606E28C8BDC}" srcOrd="2" destOrd="0" presId="urn:microsoft.com/office/officeart/2005/8/layout/hProcess6"/>
    <dgm:cxn modelId="{F7CF5ED8-AEF7-45D8-96E3-184EB28409B5}" type="presParOf" srcId="{1BE4D4F4-A0D9-49BE-8A06-ED74EFBA169C}" destId="{00A50176-0E43-48C9-8292-C6BA0825105F}" srcOrd="3" destOrd="0" presId="urn:microsoft.com/office/officeart/2005/8/layout/hProcess6"/>
    <dgm:cxn modelId="{D5EF23F9-4DB5-4D6C-8C1B-9ECAD2B9B3E8}" type="presParOf" srcId="{BE1B8D78-F653-42E1-8B5A-0ADEF01C7789}" destId="{6F1E3E26-ED2D-4EB8-A6A1-CAA4A5C29A00}" srcOrd="3" destOrd="0" presId="urn:microsoft.com/office/officeart/2005/8/layout/hProcess6"/>
    <dgm:cxn modelId="{290BA516-478A-4293-A779-363DD4EE9F31}" type="presParOf" srcId="{BE1B8D78-F653-42E1-8B5A-0ADEF01C7789}" destId="{EBBCB7B4-20DD-4BBA-9598-4BE91F651ADA}" srcOrd="4" destOrd="0" presId="urn:microsoft.com/office/officeart/2005/8/layout/hProcess6"/>
    <dgm:cxn modelId="{9CE6D87C-3150-458D-876F-93205F4BA72F}" type="presParOf" srcId="{EBBCB7B4-20DD-4BBA-9598-4BE91F651ADA}" destId="{0B7A15FF-DCCF-4EFB-B924-DCC814227CFC}" srcOrd="0" destOrd="0" presId="urn:microsoft.com/office/officeart/2005/8/layout/hProcess6"/>
    <dgm:cxn modelId="{218348DE-D988-4B65-B8CB-65FBFC4C339D}" type="presParOf" srcId="{EBBCB7B4-20DD-4BBA-9598-4BE91F651ADA}" destId="{C740A638-A357-4774-B150-47E53DBCF5CF}" srcOrd="1" destOrd="0" presId="urn:microsoft.com/office/officeart/2005/8/layout/hProcess6"/>
    <dgm:cxn modelId="{5365BE65-8875-47BC-8024-E4220C2DD861}" type="presParOf" srcId="{EBBCB7B4-20DD-4BBA-9598-4BE91F651ADA}" destId="{D8F816BA-D163-4461-B66C-C292A529A291}" srcOrd="2" destOrd="0" presId="urn:microsoft.com/office/officeart/2005/8/layout/hProcess6"/>
    <dgm:cxn modelId="{8441D610-8D9F-4961-9F67-3824947F4888}" type="presParOf" srcId="{EBBCB7B4-20DD-4BBA-9598-4BE91F651ADA}" destId="{FF2E7BAB-0FD8-4B5E-BD4D-93949B70770B}" srcOrd="3" destOrd="0" presId="urn:microsoft.com/office/officeart/2005/8/layout/hProcess6"/>
    <dgm:cxn modelId="{6626EF8D-2DDD-4352-BE41-0128BEAE6746}" type="presParOf" srcId="{BE1B8D78-F653-42E1-8B5A-0ADEF01C7789}" destId="{5A682816-FBAE-4E8F-BE1B-BE64763EEDAA}" srcOrd="5" destOrd="0" presId="urn:microsoft.com/office/officeart/2005/8/layout/hProcess6"/>
    <dgm:cxn modelId="{5229208A-5602-413B-841A-479FEFC2773D}" type="presParOf" srcId="{BE1B8D78-F653-42E1-8B5A-0ADEF01C7789}" destId="{1635BE6B-188C-4A31-949B-E3CC78026F10}" srcOrd="6" destOrd="0" presId="urn:microsoft.com/office/officeart/2005/8/layout/hProcess6"/>
    <dgm:cxn modelId="{38E560F9-5BA9-4364-BA71-67A1D6D05E23}" type="presParOf" srcId="{1635BE6B-188C-4A31-949B-E3CC78026F10}" destId="{07F2D3C8-A3DE-4FD2-AD0F-D751066E8D76}" srcOrd="0" destOrd="0" presId="urn:microsoft.com/office/officeart/2005/8/layout/hProcess6"/>
    <dgm:cxn modelId="{F150220B-7B7A-4C9E-B788-BEFD94D2B2E2}" type="presParOf" srcId="{1635BE6B-188C-4A31-949B-E3CC78026F10}" destId="{23DF60AB-25A7-4367-831A-A5BAE71F72A9}" srcOrd="1" destOrd="0" presId="urn:microsoft.com/office/officeart/2005/8/layout/hProcess6"/>
    <dgm:cxn modelId="{35085B70-632B-4286-94C1-918E64C52B58}" type="presParOf" srcId="{1635BE6B-188C-4A31-949B-E3CC78026F10}" destId="{19249797-5D30-4F67-A5C0-062ABD390CDD}" srcOrd="2" destOrd="0" presId="urn:microsoft.com/office/officeart/2005/8/layout/hProcess6"/>
    <dgm:cxn modelId="{A9AFF531-D849-438F-A499-A3526DE3CDD0}" type="presParOf" srcId="{1635BE6B-188C-4A31-949B-E3CC78026F10}" destId="{273D1544-1D92-4D23-AB1C-AB0EA1A8B205}" srcOrd="3" destOrd="0" presId="urn:microsoft.com/office/officeart/2005/8/layout/hProcess6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158EFD7-E259-4BAD-9572-21EA891ABA0A}" type="doc">
      <dgm:prSet loTypeId="urn:microsoft.com/office/officeart/2005/8/layout/hProcess6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ar-SA"/>
        </a:p>
      </dgm:t>
    </dgm:pt>
    <dgm:pt modelId="{93DFF8BF-9162-42A0-808B-E6E9D095123C}">
      <dgm:prSet phldrT="[نص]"/>
      <dgm:spPr/>
      <dgm:t>
        <a:bodyPr/>
        <a:lstStyle/>
        <a:p>
          <a:pPr rtl="1"/>
          <a:r>
            <a:rPr lang="ar-SA">
              <a:cs typeface="AL-Mohanad Bold" pitchFamily="2" charset="-78"/>
            </a:rPr>
            <a:t>ملاحظة</a:t>
          </a:r>
        </a:p>
      </dgm:t>
    </dgm:pt>
    <dgm:pt modelId="{18D5DC27-5549-4DE5-8C2F-D14259235D09}" type="parTrans" cxnId="{CC3E3376-F6F9-495A-B06D-9CA0132805F4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95E77D95-3C4F-497B-B2D4-1A665B57E3A8}" type="sibTrans" cxnId="{CC3E3376-F6F9-495A-B06D-9CA0132805F4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61AD1CE4-4E5D-4BD8-BA72-7ECA22DFD8F3}">
      <dgm:prSet phldrT="[نص]"/>
      <dgm:spPr/>
      <dgm:t>
        <a:bodyPr/>
        <a:lstStyle/>
        <a:p>
          <a:pPr rtl="1"/>
          <a:r>
            <a:rPr lang="ar-SA">
              <a:cs typeface="AL-Mohanad Bold" pitchFamily="2" charset="-78"/>
            </a:rPr>
            <a:t>نظرة</a:t>
          </a:r>
        </a:p>
      </dgm:t>
    </dgm:pt>
    <dgm:pt modelId="{73823649-A1B2-4E93-A263-E8358D5884E2}" type="parTrans" cxnId="{600979F7-672A-4C4A-B3F1-5456C2207C4D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801EFBC8-1A79-4C77-B998-80F009DFBE97}" type="sibTrans" cxnId="{600979F7-672A-4C4A-B3F1-5456C2207C4D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4EA8B3FD-8BF7-4AD5-818F-27CE895ED68C}">
      <dgm:prSet phldrT="[نص]"/>
      <dgm:spPr/>
      <dgm:t>
        <a:bodyPr/>
        <a:lstStyle/>
        <a:p>
          <a:pPr rtl="1"/>
          <a:r>
            <a:rPr lang="ar-SA">
              <a:cs typeface="AL-Mohanad Bold" pitchFamily="2" charset="-78"/>
            </a:rPr>
            <a:t>سماع</a:t>
          </a:r>
        </a:p>
      </dgm:t>
    </dgm:pt>
    <dgm:pt modelId="{84E840D8-70D0-450B-8C4D-4F4C14E0A1AB}" type="parTrans" cxnId="{C2A0A299-9D07-4C52-BC11-013CB5A17434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166E52E7-B1AB-4352-9026-F6F544CFA52C}" type="sibTrans" cxnId="{C2A0A299-9D07-4C52-BC11-013CB5A17434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0D400E0F-C18C-4BE3-A726-304E69F99B21}">
      <dgm:prSet phldrT="[نص]"/>
      <dgm:spPr/>
      <dgm:t>
        <a:bodyPr/>
        <a:lstStyle/>
        <a:p>
          <a:pPr rtl="1"/>
          <a:r>
            <a:rPr lang="ar-SA">
              <a:cs typeface="AL-Mohanad Bold" pitchFamily="2" charset="-78"/>
            </a:rPr>
            <a:t>فكرة</a:t>
          </a:r>
        </a:p>
      </dgm:t>
    </dgm:pt>
    <dgm:pt modelId="{5C468932-CD92-45CC-A040-14F412019759}" type="parTrans" cxnId="{647A62F1-1BC4-4093-93B7-18A841A08820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43F48B97-879F-4A03-ABAD-0BD86B2BE4BE}" type="sibTrans" cxnId="{647A62F1-1BC4-4093-93B7-18A841A08820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A565A229-26D6-4CB2-A049-0E2D0DFEBEDE}">
      <dgm:prSet phldrT="[نص]"/>
      <dgm:spPr/>
      <dgm:t>
        <a:bodyPr/>
        <a:lstStyle/>
        <a:p>
          <a:pPr rtl="1"/>
          <a:r>
            <a:rPr lang="ar-SA">
              <a:cs typeface="AL-Mohanad Bold" pitchFamily="2" charset="-78"/>
            </a:rPr>
            <a:t>عزيمة</a:t>
          </a:r>
        </a:p>
      </dgm:t>
    </dgm:pt>
    <dgm:pt modelId="{4CA9DF10-A61D-4525-95CD-A85A24FDD339}" type="parTrans" cxnId="{53E3C030-C2EA-43F3-AA24-E8CAB008CE07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16C7AC38-1930-43FD-B8D4-B3A866C20AD1}" type="sibTrans" cxnId="{53E3C030-C2EA-43F3-AA24-E8CAB008CE07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54463D8E-916D-47E5-9A39-42EF56DBFB8A}">
      <dgm:prSet phldrT="[نص]"/>
      <dgm:spPr/>
      <dgm:t>
        <a:bodyPr/>
        <a:lstStyle/>
        <a:p>
          <a:pPr rtl="1"/>
          <a:r>
            <a:rPr lang="ar-SA">
              <a:cs typeface="AL-Mohanad Bold" pitchFamily="2" charset="-78"/>
            </a:rPr>
            <a:t>جريمة</a:t>
          </a:r>
        </a:p>
      </dgm:t>
    </dgm:pt>
    <dgm:pt modelId="{E53E0203-6437-4D4D-A7E2-0575B39B5D27}" type="parTrans" cxnId="{996F165A-55DB-4885-9D13-73E4416EBDC3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14D28833-E876-4EF7-82B4-F19699A0C7F4}" type="sibTrans" cxnId="{996F165A-55DB-4885-9D13-73E4416EBDC3}">
      <dgm:prSet/>
      <dgm:spPr/>
      <dgm:t>
        <a:bodyPr/>
        <a:lstStyle/>
        <a:p>
          <a:pPr rtl="1"/>
          <a:endParaRPr lang="ar-SA">
            <a:cs typeface="AL-Mohanad Bold" pitchFamily="2" charset="-78"/>
          </a:endParaRPr>
        </a:p>
      </dgm:t>
    </dgm:pt>
    <dgm:pt modelId="{4D282107-A4A2-4020-A902-3F022D4984BC}">
      <dgm:prSet phldrT="[نص]"/>
      <dgm:spPr/>
      <dgm:t>
        <a:bodyPr/>
        <a:lstStyle/>
        <a:p>
          <a:pPr rtl="1"/>
          <a:r>
            <a:rPr lang="ar-SA">
              <a:cs typeface="AL-Mohanad Bold" pitchFamily="2" charset="-78"/>
            </a:rPr>
            <a:t>أحلام يقضة</a:t>
          </a:r>
        </a:p>
      </dgm:t>
    </dgm:pt>
    <dgm:pt modelId="{E95E9DA0-46E9-4256-B436-560564235076}" type="parTrans" cxnId="{4DB40543-357F-4747-AFED-3896FFC85919}">
      <dgm:prSet/>
      <dgm:spPr/>
      <dgm:t>
        <a:bodyPr/>
        <a:lstStyle/>
        <a:p>
          <a:pPr rtl="1"/>
          <a:endParaRPr lang="ar-SA"/>
        </a:p>
      </dgm:t>
    </dgm:pt>
    <dgm:pt modelId="{C14C9A40-9333-4D96-B6A6-A9FB11583C11}" type="sibTrans" cxnId="{4DB40543-357F-4747-AFED-3896FFC85919}">
      <dgm:prSet/>
      <dgm:spPr/>
      <dgm:t>
        <a:bodyPr/>
        <a:lstStyle/>
        <a:p>
          <a:pPr rtl="1"/>
          <a:endParaRPr lang="ar-SA"/>
        </a:p>
      </dgm:t>
    </dgm:pt>
    <dgm:pt modelId="{32465E1D-E150-4C74-820A-9ACDF998F595}">
      <dgm:prSet phldrT="[نص]"/>
      <dgm:spPr/>
      <dgm:t>
        <a:bodyPr/>
        <a:lstStyle/>
        <a:p>
          <a:pPr rtl="1"/>
          <a:r>
            <a:rPr lang="ar-SA">
              <a:cs typeface="AL-Mohanad Bold" pitchFamily="2" charset="-78"/>
            </a:rPr>
            <a:t>تفكير</a:t>
          </a:r>
        </a:p>
      </dgm:t>
    </dgm:pt>
    <dgm:pt modelId="{87E90016-D493-4572-B307-08D24820D979}" type="parTrans" cxnId="{CE669BAC-18CF-4DAE-8D89-08ECE7D04721}">
      <dgm:prSet/>
      <dgm:spPr/>
      <dgm:t>
        <a:bodyPr/>
        <a:lstStyle/>
        <a:p>
          <a:pPr rtl="1"/>
          <a:endParaRPr lang="ar-SA"/>
        </a:p>
      </dgm:t>
    </dgm:pt>
    <dgm:pt modelId="{05147872-98F4-484A-8F30-212D3999A20F}" type="sibTrans" cxnId="{CE669BAC-18CF-4DAE-8D89-08ECE7D04721}">
      <dgm:prSet/>
      <dgm:spPr/>
      <dgm:t>
        <a:bodyPr/>
        <a:lstStyle/>
        <a:p>
          <a:pPr rtl="1"/>
          <a:endParaRPr lang="ar-SA"/>
        </a:p>
      </dgm:t>
    </dgm:pt>
    <dgm:pt modelId="{F9018161-8795-48B9-8DD1-BBFD2044383A}">
      <dgm:prSet phldrT="[نص]"/>
      <dgm:spPr/>
      <dgm:t>
        <a:bodyPr/>
        <a:lstStyle/>
        <a:p>
          <a:pPr rtl="1"/>
          <a:r>
            <a:rPr lang="ar-SA">
              <a:cs typeface="AL-Mohanad Bold" pitchFamily="2" charset="-78"/>
            </a:rPr>
            <a:t>تخطيط</a:t>
          </a:r>
        </a:p>
      </dgm:t>
    </dgm:pt>
    <dgm:pt modelId="{32D4FD59-1E96-41E7-AAF8-09D501BD6B32}" type="parTrans" cxnId="{31A8F3DE-6A84-4A80-8AC3-67908F3D5CEB}">
      <dgm:prSet/>
      <dgm:spPr/>
      <dgm:t>
        <a:bodyPr/>
        <a:lstStyle/>
        <a:p>
          <a:pPr rtl="1"/>
          <a:endParaRPr lang="ar-SA"/>
        </a:p>
      </dgm:t>
    </dgm:pt>
    <dgm:pt modelId="{130085C3-06E3-4761-9C11-1D8CD053AD0A}" type="sibTrans" cxnId="{31A8F3DE-6A84-4A80-8AC3-67908F3D5CEB}">
      <dgm:prSet/>
      <dgm:spPr/>
      <dgm:t>
        <a:bodyPr/>
        <a:lstStyle/>
        <a:p>
          <a:pPr rtl="1"/>
          <a:endParaRPr lang="ar-SA"/>
        </a:p>
      </dgm:t>
    </dgm:pt>
    <dgm:pt modelId="{646FC624-E1FF-4491-A395-5202AC15941F}">
      <dgm:prSet phldrT="[نص]"/>
      <dgm:spPr/>
      <dgm:t>
        <a:bodyPr/>
        <a:lstStyle/>
        <a:p>
          <a:pPr rtl="1"/>
          <a:r>
            <a:rPr lang="ar-SA">
              <a:cs typeface="AL-Mohanad Bold" pitchFamily="2" charset="-78"/>
            </a:rPr>
            <a:t>حرص</a:t>
          </a:r>
        </a:p>
      </dgm:t>
    </dgm:pt>
    <dgm:pt modelId="{5EFCEAE4-0A78-47A5-92AB-8E92F5B70592}" type="parTrans" cxnId="{5F4639B5-305C-4DE0-9737-5E05908E8F22}">
      <dgm:prSet/>
      <dgm:spPr/>
      <dgm:t>
        <a:bodyPr/>
        <a:lstStyle/>
        <a:p>
          <a:pPr rtl="1"/>
          <a:endParaRPr lang="ar-SA"/>
        </a:p>
      </dgm:t>
    </dgm:pt>
    <dgm:pt modelId="{227B87C7-F6F9-4662-B9C2-65587D6E7B5A}" type="sibTrans" cxnId="{5F4639B5-305C-4DE0-9737-5E05908E8F22}">
      <dgm:prSet/>
      <dgm:spPr/>
      <dgm:t>
        <a:bodyPr/>
        <a:lstStyle/>
        <a:p>
          <a:pPr rtl="1"/>
          <a:endParaRPr lang="ar-SA"/>
        </a:p>
      </dgm:t>
    </dgm:pt>
    <dgm:pt modelId="{50721BAE-0AAB-4778-A3D6-F2FD5327CC82}" type="pres">
      <dgm:prSet presAssocID="{9158EFD7-E259-4BAD-9572-21EA891ABA0A}" presName="theList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DFF8A845-AAA4-40BF-907D-71C6B2E729A9}" type="pres">
      <dgm:prSet presAssocID="{93DFF8BF-9162-42A0-808B-E6E9D095123C}" presName="compNode" presStyleCnt="0"/>
      <dgm:spPr/>
    </dgm:pt>
    <dgm:pt modelId="{D40C9E6E-02F5-41E5-9089-D4D669F8BDD0}" type="pres">
      <dgm:prSet presAssocID="{93DFF8BF-9162-42A0-808B-E6E9D095123C}" presName="noGeometry" presStyleCnt="0"/>
      <dgm:spPr/>
    </dgm:pt>
    <dgm:pt modelId="{2725FA8E-D769-45F0-B1E3-44A73119A25C}" type="pres">
      <dgm:prSet presAssocID="{93DFF8BF-9162-42A0-808B-E6E9D095123C}" presName="childTextVisible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B8D653F-8326-46AA-B902-603E5969B14E}" type="pres">
      <dgm:prSet presAssocID="{93DFF8BF-9162-42A0-808B-E6E9D095123C}" presName="childTextHidden" presStyleLbl="bgAccFollowNode1" presStyleIdx="0" presStyleCnt="4"/>
      <dgm:spPr/>
      <dgm:t>
        <a:bodyPr/>
        <a:lstStyle/>
        <a:p>
          <a:pPr rtl="1"/>
          <a:endParaRPr lang="ar-SA"/>
        </a:p>
      </dgm:t>
    </dgm:pt>
    <dgm:pt modelId="{5F6DD28B-B786-42C7-AC05-936ABE9B0703}" type="pres">
      <dgm:prSet presAssocID="{93DFF8BF-9162-42A0-808B-E6E9D095123C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B0A1DC4-C0FE-417D-9EED-A27C0BD0A0BD}" type="pres">
      <dgm:prSet presAssocID="{93DFF8BF-9162-42A0-808B-E6E9D095123C}" presName="aSpace" presStyleCnt="0"/>
      <dgm:spPr/>
    </dgm:pt>
    <dgm:pt modelId="{649BBC0D-2819-4148-BBD6-CC1DF5B14FB2}" type="pres">
      <dgm:prSet presAssocID="{0D400E0F-C18C-4BE3-A726-304E69F99B21}" presName="compNode" presStyleCnt="0"/>
      <dgm:spPr/>
    </dgm:pt>
    <dgm:pt modelId="{873407FD-FF10-4146-87FD-EEFAC734A54A}" type="pres">
      <dgm:prSet presAssocID="{0D400E0F-C18C-4BE3-A726-304E69F99B21}" presName="noGeometry" presStyleCnt="0"/>
      <dgm:spPr/>
    </dgm:pt>
    <dgm:pt modelId="{D4B6402E-E4A9-4B96-9338-265853D66F9A}" type="pres">
      <dgm:prSet presAssocID="{0D400E0F-C18C-4BE3-A726-304E69F99B21}" presName="childTextVisible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2ACCF85-6D52-4A8D-AE5F-D0B3B6AA0DB1}" type="pres">
      <dgm:prSet presAssocID="{0D400E0F-C18C-4BE3-A726-304E69F99B21}" presName="childTextHidden" presStyleLbl="bgAccFollowNode1" presStyleIdx="1" presStyleCnt="4"/>
      <dgm:spPr/>
      <dgm:t>
        <a:bodyPr/>
        <a:lstStyle/>
        <a:p>
          <a:pPr rtl="1"/>
          <a:endParaRPr lang="ar-SA"/>
        </a:p>
      </dgm:t>
    </dgm:pt>
    <dgm:pt modelId="{0D5AB639-1AB3-4727-B889-BD3F4C4C9C8F}" type="pres">
      <dgm:prSet presAssocID="{0D400E0F-C18C-4BE3-A726-304E69F99B21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7265AFF-97C4-4A36-A857-0A9CF1306801}" type="pres">
      <dgm:prSet presAssocID="{0D400E0F-C18C-4BE3-A726-304E69F99B21}" presName="aSpace" presStyleCnt="0"/>
      <dgm:spPr/>
    </dgm:pt>
    <dgm:pt modelId="{BA780A5F-ECBB-45C5-B6B9-2DEBE4311B8B}" type="pres">
      <dgm:prSet presAssocID="{A565A229-26D6-4CB2-A049-0E2D0DFEBEDE}" presName="compNode" presStyleCnt="0"/>
      <dgm:spPr/>
    </dgm:pt>
    <dgm:pt modelId="{B57328FE-8DE0-4032-AAC5-546259665C25}" type="pres">
      <dgm:prSet presAssocID="{A565A229-26D6-4CB2-A049-0E2D0DFEBEDE}" presName="noGeometry" presStyleCnt="0"/>
      <dgm:spPr/>
    </dgm:pt>
    <dgm:pt modelId="{BBA486F0-90C5-44C5-A38F-39A5B45129F0}" type="pres">
      <dgm:prSet presAssocID="{A565A229-26D6-4CB2-A049-0E2D0DFEBEDE}" presName="childTextVisible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D765145-9FC1-43A7-ACE4-2DBCB922DB7F}" type="pres">
      <dgm:prSet presAssocID="{A565A229-26D6-4CB2-A049-0E2D0DFEBEDE}" presName="childTextHidden" presStyleLbl="bgAccFollowNode1" presStyleIdx="2" presStyleCnt="4"/>
      <dgm:spPr/>
      <dgm:t>
        <a:bodyPr/>
        <a:lstStyle/>
        <a:p>
          <a:pPr rtl="1"/>
          <a:endParaRPr lang="ar-SA"/>
        </a:p>
      </dgm:t>
    </dgm:pt>
    <dgm:pt modelId="{80B21192-030D-4BA4-8047-734351862D58}" type="pres">
      <dgm:prSet presAssocID="{A565A229-26D6-4CB2-A049-0E2D0DFEBEDE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7FA862B-C560-4BBE-A000-A4FDC9BDAF06}" type="pres">
      <dgm:prSet presAssocID="{A565A229-26D6-4CB2-A049-0E2D0DFEBEDE}" presName="aSpace" presStyleCnt="0"/>
      <dgm:spPr/>
    </dgm:pt>
    <dgm:pt modelId="{2A385605-9DAF-4ADF-9C56-E43104DFEE5F}" type="pres">
      <dgm:prSet presAssocID="{54463D8E-916D-47E5-9A39-42EF56DBFB8A}" presName="compNode" presStyleCnt="0"/>
      <dgm:spPr/>
    </dgm:pt>
    <dgm:pt modelId="{CE25680D-A70B-4978-A384-822C18D429F5}" type="pres">
      <dgm:prSet presAssocID="{54463D8E-916D-47E5-9A39-42EF56DBFB8A}" presName="noGeometry" presStyleCnt="0"/>
      <dgm:spPr/>
    </dgm:pt>
    <dgm:pt modelId="{4AFBB762-7ECD-42B9-A0EA-BDFCFFF548FA}" type="pres">
      <dgm:prSet presAssocID="{54463D8E-916D-47E5-9A39-42EF56DBFB8A}" presName="childTextVisible" presStyleLbl="bgAccFollowNode1" presStyleIdx="3" presStyleCnt="4">
        <dgm:presLayoutVars>
          <dgm:bulletEnabled val="1"/>
        </dgm:presLayoutVars>
      </dgm:prSet>
      <dgm:spPr/>
    </dgm:pt>
    <dgm:pt modelId="{532E84C3-A7CB-4622-B83E-EFF5CDE0FCC6}" type="pres">
      <dgm:prSet presAssocID="{54463D8E-916D-47E5-9A39-42EF56DBFB8A}" presName="childTextHidden" presStyleLbl="bgAccFollowNode1" presStyleIdx="3" presStyleCnt="4"/>
      <dgm:spPr/>
    </dgm:pt>
    <dgm:pt modelId="{F5E65FAB-546F-409A-A335-D1AB0C34DF7F}" type="pres">
      <dgm:prSet presAssocID="{54463D8E-916D-47E5-9A39-42EF56DBFB8A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A8E3452-4ED5-4DD4-BF60-2E5B8DFCD0B3}" type="presOf" srcId="{4D282107-A4A2-4020-A902-3F022D4984BC}" destId="{A2ACCF85-6D52-4A8D-AE5F-D0B3B6AA0DB1}" srcOrd="1" destOrd="0" presId="urn:microsoft.com/office/officeart/2005/8/layout/hProcess6"/>
    <dgm:cxn modelId="{B0861FA0-D130-4144-B6B4-8F53BB80E888}" type="presOf" srcId="{32465E1D-E150-4C74-820A-9ACDF998F595}" destId="{D4B6402E-E4A9-4B96-9338-265853D66F9A}" srcOrd="0" destOrd="1" presId="urn:microsoft.com/office/officeart/2005/8/layout/hProcess6"/>
    <dgm:cxn modelId="{53E3C030-C2EA-43F3-AA24-E8CAB008CE07}" srcId="{9158EFD7-E259-4BAD-9572-21EA891ABA0A}" destId="{A565A229-26D6-4CB2-A049-0E2D0DFEBEDE}" srcOrd="2" destOrd="0" parTransId="{4CA9DF10-A61D-4525-95CD-A85A24FDD339}" sibTransId="{16C7AC38-1930-43FD-B8D4-B3A866C20AD1}"/>
    <dgm:cxn modelId="{600979F7-672A-4C4A-B3F1-5456C2207C4D}" srcId="{93DFF8BF-9162-42A0-808B-E6E9D095123C}" destId="{61AD1CE4-4E5D-4BD8-BA72-7ECA22DFD8F3}" srcOrd="0" destOrd="0" parTransId="{73823649-A1B2-4E93-A263-E8358D5884E2}" sibTransId="{801EFBC8-1A79-4C77-B998-80F009DFBE97}"/>
    <dgm:cxn modelId="{CE669BAC-18CF-4DAE-8D89-08ECE7D04721}" srcId="{0D400E0F-C18C-4BE3-A726-304E69F99B21}" destId="{32465E1D-E150-4C74-820A-9ACDF998F595}" srcOrd="1" destOrd="0" parTransId="{87E90016-D493-4572-B307-08D24820D979}" sibTransId="{05147872-98F4-484A-8F30-212D3999A20F}"/>
    <dgm:cxn modelId="{31A8F3DE-6A84-4A80-8AC3-67908F3D5CEB}" srcId="{A565A229-26D6-4CB2-A049-0E2D0DFEBEDE}" destId="{F9018161-8795-48B9-8DD1-BBFD2044383A}" srcOrd="1" destOrd="0" parTransId="{32D4FD59-1E96-41E7-AAF8-09D501BD6B32}" sibTransId="{130085C3-06E3-4761-9C11-1D8CD053AD0A}"/>
    <dgm:cxn modelId="{7C4398E4-241B-49E6-8D58-63572E304819}" type="presOf" srcId="{4EA8B3FD-8BF7-4AD5-818F-27CE895ED68C}" destId="{2725FA8E-D769-45F0-B1E3-44A73119A25C}" srcOrd="0" destOrd="1" presId="urn:microsoft.com/office/officeart/2005/8/layout/hProcess6"/>
    <dgm:cxn modelId="{AA78EBF5-CF8E-4EFD-BCF8-33CFBC45C6FB}" type="presOf" srcId="{F9018161-8795-48B9-8DD1-BBFD2044383A}" destId="{BBA486F0-90C5-44C5-A38F-39A5B45129F0}" srcOrd="0" destOrd="1" presId="urn:microsoft.com/office/officeart/2005/8/layout/hProcess6"/>
    <dgm:cxn modelId="{CBD38D5A-F6D7-4537-801E-4340EB588C5F}" type="presOf" srcId="{4D282107-A4A2-4020-A902-3F022D4984BC}" destId="{D4B6402E-E4A9-4B96-9338-265853D66F9A}" srcOrd="0" destOrd="0" presId="urn:microsoft.com/office/officeart/2005/8/layout/hProcess6"/>
    <dgm:cxn modelId="{996F165A-55DB-4885-9D13-73E4416EBDC3}" srcId="{9158EFD7-E259-4BAD-9572-21EA891ABA0A}" destId="{54463D8E-916D-47E5-9A39-42EF56DBFB8A}" srcOrd="3" destOrd="0" parTransId="{E53E0203-6437-4D4D-A7E2-0575B39B5D27}" sibTransId="{14D28833-E876-4EF7-82B4-F19699A0C7F4}"/>
    <dgm:cxn modelId="{5F4639B5-305C-4DE0-9737-5E05908E8F22}" srcId="{A565A229-26D6-4CB2-A049-0E2D0DFEBEDE}" destId="{646FC624-E1FF-4491-A395-5202AC15941F}" srcOrd="0" destOrd="0" parTransId="{5EFCEAE4-0A78-47A5-92AB-8E92F5B70592}" sibTransId="{227B87C7-F6F9-4662-B9C2-65587D6E7B5A}"/>
    <dgm:cxn modelId="{59C582AA-5B6C-474A-98C8-18DA04A92126}" type="presOf" srcId="{54463D8E-916D-47E5-9A39-42EF56DBFB8A}" destId="{F5E65FAB-546F-409A-A335-D1AB0C34DF7F}" srcOrd="0" destOrd="0" presId="urn:microsoft.com/office/officeart/2005/8/layout/hProcess6"/>
    <dgm:cxn modelId="{C2A0A299-9D07-4C52-BC11-013CB5A17434}" srcId="{93DFF8BF-9162-42A0-808B-E6E9D095123C}" destId="{4EA8B3FD-8BF7-4AD5-818F-27CE895ED68C}" srcOrd="1" destOrd="0" parTransId="{84E840D8-70D0-450B-8C4D-4F4C14E0A1AB}" sibTransId="{166E52E7-B1AB-4352-9026-F6F544CFA52C}"/>
    <dgm:cxn modelId="{9AE91E83-BB64-4B9F-AF5C-EA87A3D433B7}" type="presOf" srcId="{646FC624-E1FF-4491-A395-5202AC15941F}" destId="{8D765145-9FC1-43A7-ACE4-2DBCB922DB7F}" srcOrd="1" destOrd="0" presId="urn:microsoft.com/office/officeart/2005/8/layout/hProcess6"/>
    <dgm:cxn modelId="{4CE4BF31-71CA-4A6A-B387-E013F6E0A566}" type="presOf" srcId="{646FC624-E1FF-4491-A395-5202AC15941F}" destId="{BBA486F0-90C5-44C5-A38F-39A5B45129F0}" srcOrd="0" destOrd="0" presId="urn:microsoft.com/office/officeart/2005/8/layout/hProcess6"/>
    <dgm:cxn modelId="{CC3E3376-F6F9-495A-B06D-9CA0132805F4}" srcId="{9158EFD7-E259-4BAD-9572-21EA891ABA0A}" destId="{93DFF8BF-9162-42A0-808B-E6E9D095123C}" srcOrd="0" destOrd="0" parTransId="{18D5DC27-5549-4DE5-8C2F-D14259235D09}" sibTransId="{95E77D95-3C4F-497B-B2D4-1A665B57E3A8}"/>
    <dgm:cxn modelId="{F8668D4B-C994-496B-8868-AEBAC376CE5E}" type="presOf" srcId="{32465E1D-E150-4C74-820A-9ACDF998F595}" destId="{A2ACCF85-6D52-4A8D-AE5F-D0B3B6AA0DB1}" srcOrd="1" destOrd="1" presId="urn:microsoft.com/office/officeart/2005/8/layout/hProcess6"/>
    <dgm:cxn modelId="{647A62F1-1BC4-4093-93B7-18A841A08820}" srcId="{9158EFD7-E259-4BAD-9572-21EA891ABA0A}" destId="{0D400E0F-C18C-4BE3-A726-304E69F99B21}" srcOrd="1" destOrd="0" parTransId="{5C468932-CD92-45CC-A040-14F412019759}" sibTransId="{43F48B97-879F-4A03-ABAD-0BD86B2BE4BE}"/>
    <dgm:cxn modelId="{D8B9A42F-D99A-4C9B-8EB2-43929A6F5DC0}" type="presOf" srcId="{F9018161-8795-48B9-8DD1-BBFD2044383A}" destId="{8D765145-9FC1-43A7-ACE4-2DBCB922DB7F}" srcOrd="1" destOrd="1" presId="urn:microsoft.com/office/officeart/2005/8/layout/hProcess6"/>
    <dgm:cxn modelId="{8484BBF6-0E54-424E-8CC5-2E1962FE2310}" type="presOf" srcId="{93DFF8BF-9162-42A0-808B-E6E9D095123C}" destId="{5F6DD28B-B786-42C7-AC05-936ABE9B0703}" srcOrd="0" destOrd="0" presId="urn:microsoft.com/office/officeart/2005/8/layout/hProcess6"/>
    <dgm:cxn modelId="{F398B31A-36BC-4168-98E7-4440E2C5E920}" type="presOf" srcId="{61AD1CE4-4E5D-4BD8-BA72-7ECA22DFD8F3}" destId="{AB8D653F-8326-46AA-B902-603E5969B14E}" srcOrd="1" destOrd="0" presId="urn:microsoft.com/office/officeart/2005/8/layout/hProcess6"/>
    <dgm:cxn modelId="{0219BCC8-94A3-4B08-B810-5F9FDC90333F}" type="presOf" srcId="{0D400E0F-C18C-4BE3-A726-304E69F99B21}" destId="{0D5AB639-1AB3-4727-B889-BD3F4C4C9C8F}" srcOrd="0" destOrd="0" presId="urn:microsoft.com/office/officeart/2005/8/layout/hProcess6"/>
    <dgm:cxn modelId="{4DB40543-357F-4747-AFED-3896FFC85919}" srcId="{0D400E0F-C18C-4BE3-A726-304E69F99B21}" destId="{4D282107-A4A2-4020-A902-3F022D4984BC}" srcOrd="0" destOrd="0" parTransId="{E95E9DA0-46E9-4256-B436-560564235076}" sibTransId="{C14C9A40-9333-4D96-B6A6-A9FB11583C11}"/>
    <dgm:cxn modelId="{8DC07F58-B073-42C8-B486-DD73ABD556AE}" type="presOf" srcId="{A565A229-26D6-4CB2-A049-0E2D0DFEBEDE}" destId="{80B21192-030D-4BA4-8047-734351862D58}" srcOrd="0" destOrd="0" presId="urn:microsoft.com/office/officeart/2005/8/layout/hProcess6"/>
    <dgm:cxn modelId="{EE8E9380-7D6C-42AC-88F1-B4787A9A313A}" type="presOf" srcId="{4EA8B3FD-8BF7-4AD5-818F-27CE895ED68C}" destId="{AB8D653F-8326-46AA-B902-603E5969B14E}" srcOrd="1" destOrd="1" presId="urn:microsoft.com/office/officeart/2005/8/layout/hProcess6"/>
    <dgm:cxn modelId="{F13FEE08-00F0-42E4-8C19-62B93EEDAE02}" type="presOf" srcId="{9158EFD7-E259-4BAD-9572-21EA891ABA0A}" destId="{50721BAE-0AAB-4778-A3D6-F2FD5327CC82}" srcOrd="0" destOrd="0" presId="urn:microsoft.com/office/officeart/2005/8/layout/hProcess6"/>
    <dgm:cxn modelId="{F2FE4325-FB39-4C07-9AF3-EC1969E663CC}" type="presOf" srcId="{61AD1CE4-4E5D-4BD8-BA72-7ECA22DFD8F3}" destId="{2725FA8E-D769-45F0-B1E3-44A73119A25C}" srcOrd="0" destOrd="0" presId="urn:microsoft.com/office/officeart/2005/8/layout/hProcess6"/>
    <dgm:cxn modelId="{3E2C9AB2-555F-4A00-BC79-9D9044405116}" type="presParOf" srcId="{50721BAE-0AAB-4778-A3D6-F2FD5327CC82}" destId="{DFF8A845-AAA4-40BF-907D-71C6B2E729A9}" srcOrd="0" destOrd="0" presId="urn:microsoft.com/office/officeart/2005/8/layout/hProcess6"/>
    <dgm:cxn modelId="{744C59CF-1F28-4D69-97EB-961E058FCFBA}" type="presParOf" srcId="{DFF8A845-AAA4-40BF-907D-71C6B2E729A9}" destId="{D40C9E6E-02F5-41E5-9089-D4D669F8BDD0}" srcOrd="0" destOrd="0" presId="urn:microsoft.com/office/officeart/2005/8/layout/hProcess6"/>
    <dgm:cxn modelId="{D4DECEFF-CD24-4540-B663-F1744E0A8B74}" type="presParOf" srcId="{DFF8A845-AAA4-40BF-907D-71C6B2E729A9}" destId="{2725FA8E-D769-45F0-B1E3-44A73119A25C}" srcOrd="1" destOrd="0" presId="urn:microsoft.com/office/officeart/2005/8/layout/hProcess6"/>
    <dgm:cxn modelId="{54E6C4BE-886B-4BF3-A587-8711C80968E8}" type="presParOf" srcId="{DFF8A845-AAA4-40BF-907D-71C6B2E729A9}" destId="{AB8D653F-8326-46AA-B902-603E5969B14E}" srcOrd="2" destOrd="0" presId="urn:microsoft.com/office/officeart/2005/8/layout/hProcess6"/>
    <dgm:cxn modelId="{8876F161-22BE-4919-9CFB-19014D421059}" type="presParOf" srcId="{DFF8A845-AAA4-40BF-907D-71C6B2E729A9}" destId="{5F6DD28B-B786-42C7-AC05-936ABE9B0703}" srcOrd="3" destOrd="0" presId="urn:microsoft.com/office/officeart/2005/8/layout/hProcess6"/>
    <dgm:cxn modelId="{ABBBDA83-541B-4C83-8245-A9EBDBB7F6EE}" type="presParOf" srcId="{50721BAE-0AAB-4778-A3D6-F2FD5327CC82}" destId="{1B0A1DC4-C0FE-417D-9EED-A27C0BD0A0BD}" srcOrd="1" destOrd="0" presId="urn:microsoft.com/office/officeart/2005/8/layout/hProcess6"/>
    <dgm:cxn modelId="{A4E99749-4473-4114-A51F-0FDFC21807DE}" type="presParOf" srcId="{50721BAE-0AAB-4778-A3D6-F2FD5327CC82}" destId="{649BBC0D-2819-4148-BBD6-CC1DF5B14FB2}" srcOrd="2" destOrd="0" presId="urn:microsoft.com/office/officeart/2005/8/layout/hProcess6"/>
    <dgm:cxn modelId="{5EDFB974-C727-451E-9FCD-1E3D9A8330D5}" type="presParOf" srcId="{649BBC0D-2819-4148-BBD6-CC1DF5B14FB2}" destId="{873407FD-FF10-4146-87FD-EEFAC734A54A}" srcOrd="0" destOrd="0" presId="urn:microsoft.com/office/officeart/2005/8/layout/hProcess6"/>
    <dgm:cxn modelId="{9B9D8345-6C07-4D6D-8579-892F5D95E0A4}" type="presParOf" srcId="{649BBC0D-2819-4148-BBD6-CC1DF5B14FB2}" destId="{D4B6402E-E4A9-4B96-9338-265853D66F9A}" srcOrd="1" destOrd="0" presId="urn:microsoft.com/office/officeart/2005/8/layout/hProcess6"/>
    <dgm:cxn modelId="{1423ACC4-4EFA-4957-A32C-8075A469AC2C}" type="presParOf" srcId="{649BBC0D-2819-4148-BBD6-CC1DF5B14FB2}" destId="{A2ACCF85-6D52-4A8D-AE5F-D0B3B6AA0DB1}" srcOrd="2" destOrd="0" presId="urn:microsoft.com/office/officeart/2005/8/layout/hProcess6"/>
    <dgm:cxn modelId="{EA234503-4BAF-4DAC-9C6D-73D0DAC762CE}" type="presParOf" srcId="{649BBC0D-2819-4148-BBD6-CC1DF5B14FB2}" destId="{0D5AB639-1AB3-4727-B889-BD3F4C4C9C8F}" srcOrd="3" destOrd="0" presId="urn:microsoft.com/office/officeart/2005/8/layout/hProcess6"/>
    <dgm:cxn modelId="{809FEDC6-A936-4CD6-8FFC-AFC93641D78D}" type="presParOf" srcId="{50721BAE-0AAB-4778-A3D6-F2FD5327CC82}" destId="{17265AFF-97C4-4A36-A857-0A9CF1306801}" srcOrd="3" destOrd="0" presId="urn:microsoft.com/office/officeart/2005/8/layout/hProcess6"/>
    <dgm:cxn modelId="{43F13E9D-8070-45C6-8673-E49E655C34C6}" type="presParOf" srcId="{50721BAE-0AAB-4778-A3D6-F2FD5327CC82}" destId="{BA780A5F-ECBB-45C5-B6B9-2DEBE4311B8B}" srcOrd="4" destOrd="0" presId="urn:microsoft.com/office/officeart/2005/8/layout/hProcess6"/>
    <dgm:cxn modelId="{1D8393DD-9D39-4D25-BAEA-CD503AF62937}" type="presParOf" srcId="{BA780A5F-ECBB-45C5-B6B9-2DEBE4311B8B}" destId="{B57328FE-8DE0-4032-AAC5-546259665C25}" srcOrd="0" destOrd="0" presId="urn:microsoft.com/office/officeart/2005/8/layout/hProcess6"/>
    <dgm:cxn modelId="{5EB28111-B7F2-4D45-9AE3-214A773F49A5}" type="presParOf" srcId="{BA780A5F-ECBB-45C5-B6B9-2DEBE4311B8B}" destId="{BBA486F0-90C5-44C5-A38F-39A5B45129F0}" srcOrd="1" destOrd="0" presId="urn:microsoft.com/office/officeart/2005/8/layout/hProcess6"/>
    <dgm:cxn modelId="{96823E80-03C4-4A64-9BCD-913B3182A85D}" type="presParOf" srcId="{BA780A5F-ECBB-45C5-B6B9-2DEBE4311B8B}" destId="{8D765145-9FC1-43A7-ACE4-2DBCB922DB7F}" srcOrd="2" destOrd="0" presId="urn:microsoft.com/office/officeart/2005/8/layout/hProcess6"/>
    <dgm:cxn modelId="{A1E0F941-58BF-4248-A31A-8E24BEA65C7A}" type="presParOf" srcId="{BA780A5F-ECBB-45C5-B6B9-2DEBE4311B8B}" destId="{80B21192-030D-4BA4-8047-734351862D58}" srcOrd="3" destOrd="0" presId="urn:microsoft.com/office/officeart/2005/8/layout/hProcess6"/>
    <dgm:cxn modelId="{3BF70BE1-C88A-4401-8D4F-98A24B5449E4}" type="presParOf" srcId="{50721BAE-0AAB-4778-A3D6-F2FD5327CC82}" destId="{17FA862B-C560-4BBE-A000-A4FDC9BDAF06}" srcOrd="5" destOrd="0" presId="urn:microsoft.com/office/officeart/2005/8/layout/hProcess6"/>
    <dgm:cxn modelId="{9B594D4B-F84C-4294-8A03-D744C83D5B02}" type="presParOf" srcId="{50721BAE-0AAB-4778-A3D6-F2FD5327CC82}" destId="{2A385605-9DAF-4ADF-9C56-E43104DFEE5F}" srcOrd="6" destOrd="0" presId="urn:microsoft.com/office/officeart/2005/8/layout/hProcess6"/>
    <dgm:cxn modelId="{39EC631E-4C41-4C10-9798-468B4D8CC660}" type="presParOf" srcId="{2A385605-9DAF-4ADF-9C56-E43104DFEE5F}" destId="{CE25680D-A70B-4978-A384-822C18D429F5}" srcOrd="0" destOrd="0" presId="urn:microsoft.com/office/officeart/2005/8/layout/hProcess6"/>
    <dgm:cxn modelId="{4BFC51D0-D0D3-4453-80CD-65D1F928F163}" type="presParOf" srcId="{2A385605-9DAF-4ADF-9C56-E43104DFEE5F}" destId="{4AFBB762-7ECD-42B9-A0EA-BDFCFFF548FA}" srcOrd="1" destOrd="0" presId="urn:microsoft.com/office/officeart/2005/8/layout/hProcess6"/>
    <dgm:cxn modelId="{CA13A6F0-17DC-42ED-85E6-3CFE7FC81EA0}" type="presParOf" srcId="{2A385605-9DAF-4ADF-9C56-E43104DFEE5F}" destId="{532E84C3-A7CB-4622-B83E-EFF5CDE0FCC6}" srcOrd="2" destOrd="0" presId="urn:microsoft.com/office/officeart/2005/8/layout/hProcess6"/>
    <dgm:cxn modelId="{2AD64AAC-2BC3-4C25-8CFF-E03E0DD7683C}" type="presParOf" srcId="{2A385605-9DAF-4ADF-9C56-E43104DFEE5F}" destId="{F5E65FAB-546F-409A-A335-D1AB0C34DF7F}" srcOrd="3" destOrd="0" presId="urn:microsoft.com/office/officeart/2005/8/layout/hProcess6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3D102FB-FF5F-4392-B2B7-DCF88DA15F8C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4D9D3ED8-491C-412C-95B8-207A47F1E9CE}">
      <dgm:prSet phldrT="[نص]" custT="1"/>
      <dgm:spPr/>
      <dgm:t>
        <a:bodyPr/>
        <a:lstStyle/>
        <a:p>
          <a:pPr rtl="1"/>
          <a:r>
            <a:rPr lang="ar-SA" sz="2400" dirty="0" smtClean="0">
              <a:solidFill>
                <a:schemeClr val="tx1"/>
              </a:solidFill>
              <a:cs typeface="Traditional Arabic" pitchFamily="2" charset="-78"/>
            </a:rPr>
            <a:t>شاور</a:t>
          </a:r>
          <a:endParaRPr lang="ar-SA" sz="2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E6781240-C0C3-49B6-96E8-CD4572E6DF96}" type="parTrans" cxnId="{88027F3A-AB2C-4B8C-9F99-6670A0D49258}">
      <dgm:prSet/>
      <dgm:spPr/>
      <dgm:t>
        <a:bodyPr/>
        <a:lstStyle/>
        <a:p>
          <a:pPr rtl="1"/>
          <a:endParaRPr lang="ar-SA" sz="2400">
            <a:solidFill>
              <a:schemeClr val="tx1"/>
            </a:solidFill>
            <a:cs typeface="Traditional Arabic" pitchFamily="2" charset="-78"/>
          </a:endParaRPr>
        </a:p>
      </dgm:t>
    </dgm:pt>
    <dgm:pt modelId="{A2AD0DDD-C029-4536-AF16-A1BDE49F18E3}" type="sibTrans" cxnId="{88027F3A-AB2C-4B8C-9F99-6670A0D49258}">
      <dgm:prSet custT="1"/>
      <dgm:spPr/>
      <dgm:t>
        <a:bodyPr/>
        <a:lstStyle/>
        <a:p>
          <a:pPr rtl="1"/>
          <a:endParaRPr lang="ar-SA" sz="2400">
            <a:solidFill>
              <a:schemeClr val="tx1"/>
            </a:solidFill>
            <a:cs typeface="Traditional Arabic" pitchFamily="2" charset="-78"/>
          </a:endParaRPr>
        </a:p>
      </dgm:t>
    </dgm:pt>
    <dgm:pt modelId="{AC0C80BF-D360-4EF4-8D4C-4CF083568DAD}">
      <dgm:prSet phldrT="[نص]" custT="1"/>
      <dgm:spPr/>
      <dgm:t>
        <a:bodyPr/>
        <a:lstStyle/>
        <a:p>
          <a:pPr rtl="1"/>
          <a:r>
            <a:rPr lang="ar-SA" sz="2400" dirty="0" smtClean="0">
              <a:solidFill>
                <a:schemeClr val="tx1"/>
              </a:solidFill>
              <a:cs typeface="Traditional Arabic" pitchFamily="2" charset="-78"/>
            </a:rPr>
            <a:t>جرب</a:t>
          </a:r>
          <a:endParaRPr lang="ar-SA" sz="2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97D412DC-D221-4C08-BFFB-BBA7F326C06F}" type="parTrans" cxnId="{0641B692-7B93-4BA3-A423-EFB95FC5BFB0}">
      <dgm:prSet/>
      <dgm:spPr/>
      <dgm:t>
        <a:bodyPr/>
        <a:lstStyle/>
        <a:p>
          <a:pPr rtl="1"/>
          <a:endParaRPr lang="ar-SA" sz="2400">
            <a:solidFill>
              <a:schemeClr val="tx1"/>
            </a:solidFill>
            <a:cs typeface="Traditional Arabic" pitchFamily="2" charset="-78"/>
          </a:endParaRPr>
        </a:p>
      </dgm:t>
    </dgm:pt>
    <dgm:pt modelId="{5311699F-DF5C-4370-8CBF-9AA06BDC4195}" type="sibTrans" cxnId="{0641B692-7B93-4BA3-A423-EFB95FC5BFB0}">
      <dgm:prSet custT="1"/>
      <dgm:spPr/>
      <dgm:t>
        <a:bodyPr/>
        <a:lstStyle/>
        <a:p>
          <a:pPr rtl="1"/>
          <a:endParaRPr lang="ar-SA" sz="2400">
            <a:solidFill>
              <a:schemeClr val="tx1"/>
            </a:solidFill>
            <a:cs typeface="Traditional Arabic" pitchFamily="2" charset="-78"/>
          </a:endParaRPr>
        </a:p>
      </dgm:t>
    </dgm:pt>
    <dgm:pt modelId="{73A76EAC-3427-4C20-B9C2-1D43E77CBBEC}">
      <dgm:prSet phldrT="[نص]" custT="1"/>
      <dgm:spPr/>
      <dgm:t>
        <a:bodyPr/>
        <a:lstStyle/>
        <a:p>
          <a:pPr rtl="1"/>
          <a:r>
            <a:rPr lang="ar-SA" sz="2400" dirty="0" smtClean="0">
              <a:solidFill>
                <a:schemeClr val="tx1"/>
              </a:solidFill>
              <a:cs typeface="Traditional Arabic" pitchFamily="2" charset="-78"/>
            </a:rPr>
            <a:t>تدرب</a:t>
          </a:r>
          <a:endParaRPr lang="ar-SA" sz="2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422FA549-6A10-4287-A9E3-9CEE1E8919C7}" type="parTrans" cxnId="{C2D1AD84-E992-4C20-A7C3-17475CA7FBF1}">
      <dgm:prSet/>
      <dgm:spPr/>
      <dgm:t>
        <a:bodyPr/>
        <a:lstStyle/>
        <a:p>
          <a:pPr rtl="1"/>
          <a:endParaRPr lang="ar-SA" sz="2400">
            <a:solidFill>
              <a:schemeClr val="tx1"/>
            </a:solidFill>
            <a:cs typeface="Traditional Arabic" pitchFamily="2" charset="-78"/>
          </a:endParaRPr>
        </a:p>
      </dgm:t>
    </dgm:pt>
    <dgm:pt modelId="{A32B01F4-0E17-43CB-9E92-CD2946A62896}" type="sibTrans" cxnId="{C2D1AD84-E992-4C20-A7C3-17475CA7FBF1}">
      <dgm:prSet custT="1"/>
      <dgm:spPr/>
      <dgm:t>
        <a:bodyPr/>
        <a:lstStyle/>
        <a:p>
          <a:pPr rtl="1"/>
          <a:endParaRPr lang="ar-SA" sz="2400">
            <a:solidFill>
              <a:schemeClr val="tx1"/>
            </a:solidFill>
            <a:cs typeface="Traditional Arabic" pitchFamily="2" charset="-78"/>
          </a:endParaRPr>
        </a:p>
      </dgm:t>
    </dgm:pt>
    <dgm:pt modelId="{C7383AFF-3BA1-4F72-82B1-002F38240E9B}">
      <dgm:prSet phldrT="[نص]" custT="1"/>
      <dgm:spPr/>
      <dgm:t>
        <a:bodyPr/>
        <a:lstStyle/>
        <a:p>
          <a:pPr rtl="1"/>
          <a:r>
            <a:rPr lang="ar-SA" sz="2400" dirty="0" smtClean="0">
              <a:solidFill>
                <a:schemeClr val="tx1"/>
              </a:solidFill>
              <a:cs typeface="Traditional Arabic" pitchFamily="2" charset="-78"/>
            </a:rPr>
            <a:t>تدرج</a:t>
          </a:r>
          <a:endParaRPr lang="ar-SA" sz="2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92C32D06-F9F7-4706-8304-92F08781FECA}" type="parTrans" cxnId="{CB68B357-15DE-496F-B379-52F4C9247497}">
      <dgm:prSet/>
      <dgm:spPr/>
      <dgm:t>
        <a:bodyPr/>
        <a:lstStyle/>
        <a:p>
          <a:pPr rtl="1"/>
          <a:endParaRPr lang="ar-SA" sz="2400">
            <a:solidFill>
              <a:schemeClr val="tx1"/>
            </a:solidFill>
            <a:cs typeface="Traditional Arabic" pitchFamily="2" charset="-78"/>
          </a:endParaRPr>
        </a:p>
      </dgm:t>
    </dgm:pt>
    <dgm:pt modelId="{3EFB6459-A917-4E21-B8AC-F4713371D1AF}" type="sibTrans" cxnId="{CB68B357-15DE-496F-B379-52F4C9247497}">
      <dgm:prSet custT="1"/>
      <dgm:spPr/>
      <dgm:t>
        <a:bodyPr/>
        <a:lstStyle/>
        <a:p>
          <a:pPr rtl="1"/>
          <a:endParaRPr lang="ar-SA" sz="2400">
            <a:solidFill>
              <a:schemeClr val="tx1"/>
            </a:solidFill>
            <a:cs typeface="Traditional Arabic" pitchFamily="2" charset="-78"/>
          </a:endParaRPr>
        </a:p>
      </dgm:t>
    </dgm:pt>
    <dgm:pt modelId="{CC00D902-C053-41A5-BC74-C8D4E9387C8E}">
      <dgm:prSet phldrT="[نص]" custT="1"/>
      <dgm:spPr/>
      <dgm:t>
        <a:bodyPr/>
        <a:lstStyle/>
        <a:p>
          <a:pPr rtl="1"/>
          <a:r>
            <a:rPr lang="ar-SA" sz="2400" dirty="0" err="1" smtClean="0">
              <a:solidFill>
                <a:schemeClr val="tx1"/>
              </a:solidFill>
              <a:cs typeface="Traditional Arabic" pitchFamily="2" charset="-78"/>
            </a:rPr>
            <a:t>لاتخف</a:t>
          </a:r>
          <a:endParaRPr lang="ar-SA" sz="2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ABBD524B-5038-439F-B28E-54F4303FEC9C}" type="parTrans" cxnId="{53D1C221-6F21-4538-8451-6FAF0C0FDB93}">
      <dgm:prSet/>
      <dgm:spPr/>
      <dgm:t>
        <a:bodyPr/>
        <a:lstStyle/>
        <a:p>
          <a:pPr rtl="1"/>
          <a:endParaRPr lang="ar-SA" sz="2400">
            <a:solidFill>
              <a:schemeClr val="tx1"/>
            </a:solidFill>
            <a:cs typeface="Traditional Arabic" pitchFamily="2" charset="-78"/>
          </a:endParaRPr>
        </a:p>
      </dgm:t>
    </dgm:pt>
    <dgm:pt modelId="{DAA2A58E-5E90-462D-A4DF-9086B9D88668}" type="sibTrans" cxnId="{53D1C221-6F21-4538-8451-6FAF0C0FDB93}">
      <dgm:prSet custT="1"/>
      <dgm:spPr/>
      <dgm:t>
        <a:bodyPr/>
        <a:lstStyle/>
        <a:p>
          <a:pPr rtl="1"/>
          <a:endParaRPr lang="ar-SA" sz="2400">
            <a:solidFill>
              <a:schemeClr val="tx1"/>
            </a:solidFill>
            <a:cs typeface="Traditional Arabic" pitchFamily="2" charset="-78"/>
          </a:endParaRPr>
        </a:p>
      </dgm:t>
    </dgm:pt>
    <dgm:pt modelId="{AB0B277F-83EC-4820-A204-FC76E04376B2}">
      <dgm:prSet phldrT="[نص]" custT="1"/>
      <dgm:spPr/>
      <dgm:t>
        <a:bodyPr/>
        <a:lstStyle/>
        <a:p>
          <a:pPr rtl="1"/>
          <a:r>
            <a:rPr lang="ar-SA" sz="2400" dirty="0" err="1" smtClean="0">
              <a:solidFill>
                <a:schemeClr val="tx1"/>
              </a:solidFill>
              <a:cs typeface="Traditional Arabic" pitchFamily="2" charset="-78"/>
            </a:rPr>
            <a:t>لاتخجل</a:t>
          </a:r>
          <a:endParaRPr lang="ar-SA" sz="2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788853AC-B9DA-4264-900B-18FE3A62DCC3}" type="parTrans" cxnId="{DF035F04-4DDA-49EC-8A8F-45C94C39D831}">
      <dgm:prSet/>
      <dgm:spPr/>
      <dgm:t>
        <a:bodyPr/>
        <a:lstStyle/>
        <a:p>
          <a:pPr rtl="1"/>
          <a:endParaRPr lang="ar-SA" sz="2400"/>
        </a:p>
      </dgm:t>
    </dgm:pt>
    <dgm:pt modelId="{5D032876-A0F9-48E7-B71A-E37C0B26435F}" type="sibTrans" cxnId="{DF035F04-4DDA-49EC-8A8F-45C94C39D831}">
      <dgm:prSet custT="1"/>
      <dgm:spPr/>
      <dgm:t>
        <a:bodyPr/>
        <a:lstStyle/>
        <a:p>
          <a:pPr rtl="1"/>
          <a:endParaRPr lang="ar-SA" sz="2400"/>
        </a:p>
      </dgm:t>
    </dgm:pt>
    <dgm:pt modelId="{6426E1C4-7D0B-4ABD-940C-134024BBEEAC}">
      <dgm:prSet phldrT="[نص]" custT="1"/>
      <dgm:spPr/>
      <dgm:t>
        <a:bodyPr/>
        <a:lstStyle/>
        <a:p>
          <a:pPr rtl="1"/>
          <a:r>
            <a:rPr lang="ar-SA" sz="2400" dirty="0" smtClean="0">
              <a:solidFill>
                <a:schemeClr val="tx1"/>
              </a:solidFill>
              <a:cs typeface="Traditional Arabic" pitchFamily="2" charset="-78"/>
            </a:rPr>
            <a:t>ثابر</a:t>
          </a:r>
          <a:endParaRPr lang="ar-SA" sz="2400" dirty="0">
            <a:solidFill>
              <a:schemeClr val="tx1"/>
            </a:solidFill>
            <a:cs typeface="Traditional Arabic" pitchFamily="2" charset="-78"/>
          </a:endParaRPr>
        </a:p>
      </dgm:t>
    </dgm:pt>
    <dgm:pt modelId="{D1DD5276-1EC0-4866-9538-A48A43D9EE1D}" type="parTrans" cxnId="{0E8D5D1C-45DB-4CC6-8264-0CE08515A471}">
      <dgm:prSet/>
      <dgm:spPr/>
    </dgm:pt>
    <dgm:pt modelId="{892329AA-FEE9-4424-9FCF-4B03BB7800C1}" type="sibTrans" cxnId="{0E8D5D1C-45DB-4CC6-8264-0CE08515A471}">
      <dgm:prSet/>
      <dgm:spPr/>
      <dgm:t>
        <a:bodyPr/>
        <a:lstStyle/>
        <a:p>
          <a:pPr rtl="1"/>
          <a:endParaRPr lang="ar-SA"/>
        </a:p>
      </dgm:t>
    </dgm:pt>
    <dgm:pt modelId="{8F23E555-6AFD-422B-82C0-DB88913E829C}" type="pres">
      <dgm:prSet presAssocID="{43D102FB-FF5F-4392-B2B7-DCF88DA15F8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55DF944D-0882-4161-8589-9EAFBEDE1BDE}" type="pres">
      <dgm:prSet presAssocID="{4D9D3ED8-491C-412C-95B8-207A47F1E9CE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A378035-1810-4CE9-BCC2-CBF41447E31F}" type="pres">
      <dgm:prSet presAssocID="{A2AD0DDD-C029-4536-AF16-A1BDE49F18E3}" presName="sibTrans" presStyleLbl="sibTrans2D1" presStyleIdx="0" presStyleCnt="7"/>
      <dgm:spPr/>
      <dgm:t>
        <a:bodyPr/>
        <a:lstStyle/>
        <a:p>
          <a:pPr rtl="1"/>
          <a:endParaRPr lang="ar-SA"/>
        </a:p>
      </dgm:t>
    </dgm:pt>
    <dgm:pt modelId="{BA6C3233-4E7F-4EDB-8BE5-62A19F120A67}" type="pres">
      <dgm:prSet presAssocID="{A2AD0DDD-C029-4536-AF16-A1BDE49F18E3}" presName="connectorText" presStyleLbl="sibTrans2D1" presStyleIdx="0" presStyleCnt="7"/>
      <dgm:spPr/>
      <dgm:t>
        <a:bodyPr/>
        <a:lstStyle/>
        <a:p>
          <a:pPr rtl="1"/>
          <a:endParaRPr lang="ar-SA"/>
        </a:p>
      </dgm:t>
    </dgm:pt>
    <dgm:pt modelId="{A4AF5C7B-A3A9-41AA-9E2F-0A0FB9E85D56}" type="pres">
      <dgm:prSet presAssocID="{AC0C80BF-D360-4EF4-8D4C-4CF083568DAD}" presName="node" presStyleLbl="node1" presStyleIdx="1" presStyleCnt="7" custRadScaleRad="100419" custRadScaleInc="-110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A60C944-25C3-48D5-8473-ABF5DE5ED4D7}" type="pres">
      <dgm:prSet presAssocID="{5311699F-DF5C-4370-8CBF-9AA06BDC4195}" presName="sibTrans" presStyleLbl="sibTrans2D1" presStyleIdx="1" presStyleCnt="7"/>
      <dgm:spPr/>
      <dgm:t>
        <a:bodyPr/>
        <a:lstStyle/>
        <a:p>
          <a:pPr rtl="1"/>
          <a:endParaRPr lang="ar-SA"/>
        </a:p>
      </dgm:t>
    </dgm:pt>
    <dgm:pt modelId="{EF6F73F9-781A-4234-BE62-275CF1B31BCD}" type="pres">
      <dgm:prSet presAssocID="{5311699F-DF5C-4370-8CBF-9AA06BDC4195}" presName="connectorText" presStyleLbl="sibTrans2D1" presStyleIdx="1" presStyleCnt="7"/>
      <dgm:spPr/>
      <dgm:t>
        <a:bodyPr/>
        <a:lstStyle/>
        <a:p>
          <a:pPr rtl="1"/>
          <a:endParaRPr lang="ar-SA"/>
        </a:p>
      </dgm:t>
    </dgm:pt>
    <dgm:pt modelId="{D6F7E4BD-DA6C-42D4-A91B-D620B7FE0873}" type="pres">
      <dgm:prSet presAssocID="{73A76EAC-3427-4C20-B9C2-1D43E77CBBEC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02AC806-709B-4DEC-9580-05B94BC8C3BF}" type="pres">
      <dgm:prSet presAssocID="{A32B01F4-0E17-43CB-9E92-CD2946A62896}" presName="sibTrans" presStyleLbl="sibTrans2D1" presStyleIdx="2" presStyleCnt="7"/>
      <dgm:spPr/>
      <dgm:t>
        <a:bodyPr/>
        <a:lstStyle/>
        <a:p>
          <a:pPr rtl="1"/>
          <a:endParaRPr lang="ar-SA"/>
        </a:p>
      </dgm:t>
    </dgm:pt>
    <dgm:pt modelId="{78B75E86-AB55-4BE3-8AFB-E486FD856055}" type="pres">
      <dgm:prSet presAssocID="{A32B01F4-0E17-43CB-9E92-CD2946A62896}" presName="connectorText" presStyleLbl="sibTrans2D1" presStyleIdx="2" presStyleCnt="7"/>
      <dgm:spPr/>
      <dgm:t>
        <a:bodyPr/>
        <a:lstStyle/>
        <a:p>
          <a:pPr rtl="1"/>
          <a:endParaRPr lang="ar-SA"/>
        </a:p>
      </dgm:t>
    </dgm:pt>
    <dgm:pt modelId="{1FCFF77D-FAB4-4CCA-A33A-5FC25A90F68B}" type="pres">
      <dgm:prSet presAssocID="{C7383AFF-3BA1-4F72-82B1-002F38240E9B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19A5D24-9183-48FC-9AE2-FEC6724FF1DE}" type="pres">
      <dgm:prSet presAssocID="{3EFB6459-A917-4E21-B8AC-F4713371D1AF}" presName="sibTrans" presStyleLbl="sibTrans2D1" presStyleIdx="3" presStyleCnt="7"/>
      <dgm:spPr/>
      <dgm:t>
        <a:bodyPr/>
        <a:lstStyle/>
        <a:p>
          <a:pPr rtl="1"/>
          <a:endParaRPr lang="ar-SA"/>
        </a:p>
      </dgm:t>
    </dgm:pt>
    <dgm:pt modelId="{7F9B2B5B-A7F0-4A66-8303-752707F530AE}" type="pres">
      <dgm:prSet presAssocID="{3EFB6459-A917-4E21-B8AC-F4713371D1AF}" presName="connectorText" presStyleLbl="sibTrans2D1" presStyleIdx="3" presStyleCnt="7"/>
      <dgm:spPr/>
      <dgm:t>
        <a:bodyPr/>
        <a:lstStyle/>
        <a:p>
          <a:pPr rtl="1"/>
          <a:endParaRPr lang="ar-SA"/>
        </a:p>
      </dgm:t>
    </dgm:pt>
    <dgm:pt modelId="{F710256D-CFEB-4BED-9664-7CA882F67058}" type="pres">
      <dgm:prSet presAssocID="{CC00D902-C053-41A5-BC74-C8D4E9387C8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5CBED88-0923-47F1-9938-5D195CA9CAC2}" type="pres">
      <dgm:prSet presAssocID="{DAA2A58E-5E90-462D-A4DF-9086B9D88668}" presName="sibTrans" presStyleLbl="sibTrans2D1" presStyleIdx="4" presStyleCnt="7"/>
      <dgm:spPr/>
      <dgm:t>
        <a:bodyPr/>
        <a:lstStyle/>
        <a:p>
          <a:pPr rtl="1"/>
          <a:endParaRPr lang="ar-SA"/>
        </a:p>
      </dgm:t>
    </dgm:pt>
    <dgm:pt modelId="{FC0C5DD3-6490-479E-9B64-67D65322F057}" type="pres">
      <dgm:prSet presAssocID="{DAA2A58E-5E90-462D-A4DF-9086B9D88668}" presName="connectorText" presStyleLbl="sibTrans2D1" presStyleIdx="4" presStyleCnt="7"/>
      <dgm:spPr/>
      <dgm:t>
        <a:bodyPr/>
        <a:lstStyle/>
        <a:p>
          <a:pPr rtl="1"/>
          <a:endParaRPr lang="ar-SA"/>
        </a:p>
      </dgm:t>
    </dgm:pt>
    <dgm:pt modelId="{D24F44D9-07B5-4513-80E3-63339910C659}" type="pres">
      <dgm:prSet presAssocID="{AB0B277F-83EC-4820-A204-FC76E04376B2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A406BE6-469D-4B6E-9A2E-86A4099B3E88}" type="pres">
      <dgm:prSet presAssocID="{5D032876-A0F9-48E7-B71A-E37C0B26435F}" presName="sibTrans" presStyleLbl="sibTrans2D1" presStyleIdx="5" presStyleCnt="7"/>
      <dgm:spPr/>
      <dgm:t>
        <a:bodyPr/>
        <a:lstStyle/>
        <a:p>
          <a:pPr rtl="1"/>
          <a:endParaRPr lang="ar-SA"/>
        </a:p>
      </dgm:t>
    </dgm:pt>
    <dgm:pt modelId="{DB56A63A-BA19-41FF-BBB3-C83934A77A31}" type="pres">
      <dgm:prSet presAssocID="{5D032876-A0F9-48E7-B71A-E37C0B26435F}" presName="connectorText" presStyleLbl="sibTrans2D1" presStyleIdx="5" presStyleCnt="7"/>
      <dgm:spPr/>
      <dgm:t>
        <a:bodyPr/>
        <a:lstStyle/>
        <a:p>
          <a:pPr rtl="1"/>
          <a:endParaRPr lang="ar-SA"/>
        </a:p>
      </dgm:t>
    </dgm:pt>
    <dgm:pt modelId="{B774212E-CBF6-4D97-8674-A1FE5DED3ED8}" type="pres">
      <dgm:prSet presAssocID="{6426E1C4-7D0B-4ABD-940C-134024BBEEAC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3A9FB9C-9612-435D-B1B0-9B4F786B4C69}" type="pres">
      <dgm:prSet presAssocID="{892329AA-FEE9-4424-9FCF-4B03BB7800C1}" presName="sibTrans" presStyleLbl="sibTrans2D1" presStyleIdx="6" presStyleCnt="7"/>
      <dgm:spPr/>
    </dgm:pt>
    <dgm:pt modelId="{40D06D47-4EF9-4AA9-933B-F085C5B6A9A6}" type="pres">
      <dgm:prSet presAssocID="{892329AA-FEE9-4424-9FCF-4B03BB7800C1}" presName="connectorText" presStyleLbl="sibTrans2D1" presStyleIdx="6" presStyleCnt="7"/>
      <dgm:spPr/>
    </dgm:pt>
  </dgm:ptLst>
  <dgm:cxnLst>
    <dgm:cxn modelId="{59F27C59-C430-4A55-A7A2-F6FC67EC9B62}" type="presOf" srcId="{DAA2A58E-5E90-462D-A4DF-9086B9D88668}" destId="{C5CBED88-0923-47F1-9938-5D195CA9CAC2}" srcOrd="0" destOrd="0" presId="urn:microsoft.com/office/officeart/2005/8/layout/cycle2"/>
    <dgm:cxn modelId="{17717A74-92DA-4BF5-B099-C758391C2830}" type="presOf" srcId="{892329AA-FEE9-4424-9FCF-4B03BB7800C1}" destId="{40D06D47-4EF9-4AA9-933B-F085C5B6A9A6}" srcOrd="1" destOrd="0" presId="urn:microsoft.com/office/officeart/2005/8/layout/cycle2"/>
    <dgm:cxn modelId="{F1E0239F-EC8B-498D-A2F2-044370F551C3}" type="presOf" srcId="{AC0C80BF-D360-4EF4-8D4C-4CF083568DAD}" destId="{A4AF5C7B-A3A9-41AA-9E2F-0A0FB9E85D56}" srcOrd="0" destOrd="0" presId="urn:microsoft.com/office/officeart/2005/8/layout/cycle2"/>
    <dgm:cxn modelId="{449853BE-DF64-47A1-ACE3-8D7AD2A5BD90}" type="presOf" srcId="{73A76EAC-3427-4C20-B9C2-1D43E77CBBEC}" destId="{D6F7E4BD-DA6C-42D4-A91B-D620B7FE0873}" srcOrd="0" destOrd="0" presId="urn:microsoft.com/office/officeart/2005/8/layout/cycle2"/>
    <dgm:cxn modelId="{0E8D5D1C-45DB-4CC6-8264-0CE08515A471}" srcId="{43D102FB-FF5F-4392-B2B7-DCF88DA15F8C}" destId="{6426E1C4-7D0B-4ABD-940C-134024BBEEAC}" srcOrd="6" destOrd="0" parTransId="{D1DD5276-1EC0-4866-9538-A48A43D9EE1D}" sibTransId="{892329AA-FEE9-4424-9FCF-4B03BB7800C1}"/>
    <dgm:cxn modelId="{726418D0-4AFE-4F7B-94B9-05568BB5AE33}" type="presOf" srcId="{A2AD0DDD-C029-4536-AF16-A1BDE49F18E3}" destId="{9A378035-1810-4CE9-BCC2-CBF41447E31F}" srcOrd="0" destOrd="0" presId="urn:microsoft.com/office/officeart/2005/8/layout/cycle2"/>
    <dgm:cxn modelId="{88027F3A-AB2C-4B8C-9F99-6670A0D49258}" srcId="{43D102FB-FF5F-4392-B2B7-DCF88DA15F8C}" destId="{4D9D3ED8-491C-412C-95B8-207A47F1E9CE}" srcOrd="0" destOrd="0" parTransId="{E6781240-C0C3-49B6-96E8-CD4572E6DF96}" sibTransId="{A2AD0DDD-C029-4536-AF16-A1BDE49F18E3}"/>
    <dgm:cxn modelId="{B3A9CAEB-5030-445D-8963-48B863A60ADD}" type="presOf" srcId="{43D102FB-FF5F-4392-B2B7-DCF88DA15F8C}" destId="{8F23E555-6AFD-422B-82C0-DB88913E829C}" srcOrd="0" destOrd="0" presId="urn:microsoft.com/office/officeart/2005/8/layout/cycle2"/>
    <dgm:cxn modelId="{0641B692-7B93-4BA3-A423-EFB95FC5BFB0}" srcId="{43D102FB-FF5F-4392-B2B7-DCF88DA15F8C}" destId="{AC0C80BF-D360-4EF4-8D4C-4CF083568DAD}" srcOrd="1" destOrd="0" parTransId="{97D412DC-D221-4C08-BFFB-BBA7F326C06F}" sibTransId="{5311699F-DF5C-4370-8CBF-9AA06BDC4195}"/>
    <dgm:cxn modelId="{53D1C221-6F21-4538-8451-6FAF0C0FDB93}" srcId="{43D102FB-FF5F-4392-B2B7-DCF88DA15F8C}" destId="{CC00D902-C053-41A5-BC74-C8D4E9387C8E}" srcOrd="4" destOrd="0" parTransId="{ABBD524B-5038-439F-B28E-54F4303FEC9C}" sibTransId="{DAA2A58E-5E90-462D-A4DF-9086B9D88668}"/>
    <dgm:cxn modelId="{77EA390B-09A6-4E79-999C-E218EEC80A55}" type="presOf" srcId="{5311699F-DF5C-4370-8CBF-9AA06BDC4195}" destId="{AA60C944-25C3-48D5-8473-ABF5DE5ED4D7}" srcOrd="0" destOrd="0" presId="urn:microsoft.com/office/officeart/2005/8/layout/cycle2"/>
    <dgm:cxn modelId="{A749B633-3128-40D4-A4B8-0F99E9DBDC86}" type="presOf" srcId="{5D032876-A0F9-48E7-B71A-E37C0B26435F}" destId="{DB56A63A-BA19-41FF-BBB3-C83934A77A31}" srcOrd="1" destOrd="0" presId="urn:microsoft.com/office/officeart/2005/8/layout/cycle2"/>
    <dgm:cxn modelId="{73CFA789-71D7-4B9A-85A7-64B82957A12E}" type="presOf" srcId="{4D9D3ED8-491C-412C-95B8-207A47F1E9CE}" destId="{55DF944D-0882-4161-8589-9EAFBEDE1BDE}" srcOrd="0" destOrd="0" presId="urn:microsoft.com/office/officeart/2005/8/layout/cycle2"/>
    <dgm:cxn modelId="{D9E559B7-D1DD-447A-8E9B-D34BE5158413}" type="presOf" srcId="{DAA2A58E-5E90-462D-A4DF-9086B9D88668}" destId="{FC0C5DD3-6490-479E-9B64-67D65322F057}" srcOrd="1" destOrd="0" presId="urn:microsoft.com/office/officeart/2005/8/layout/cycle2"/>
    <dgm:cxn modelId="{3DDDFC62-0B65-4FF9-9FCF-8F8AA3F224DE}" type="presOf" srcId="{A32B01F4-0E17-43CB-9E92-CD2946A62896}" destId="{78B75E86-AB55-4BE3-8AFB-E486FD856055}" srcOrd="1" destOrd="0" presId="urn:microsoft.com/office/officeart/2005/8/layout/cycle2"/>
    <dgm:cxn modelId="{8391B97D-36B1-412A-8C8E-B267F479FBC9}" type="presOf" srcId="{892329AA-FEE9-4424-9FCF-4B03BB7800C1}" destId="{E3A9FB9C-9612-435D-B1B0-9B4F786B4C69}" srcOrd="0" destOrd="0" presId="urn:microsoft.com/office/officeart/2005/8/layout/cycle2"/>
    <dgm:cxn modelId="{F3B6A561-286E-4FC8-A861-581CA83FC055}" type="presOf" srcId="{A32B01F4-0E17-43CB-9E92-CD2946A62896}" destId="{B02AC806-709B-4DEC-9580-05B94BC8C3BF}" srcOrd="0" destOrd="0" presId="urn:microsoft.com/office/officeart/2005/8/layout/cycle2"/>
    <dgm:cxn modelId="{CB68B357-15DE-496F-B379-52F4C9247497}" srcId="{43D102FB-FF5F-4392-B2B7-DCF88DA15F8C}" destId="{C7383AFF-3BA1-4F72-82B1-002F38240E9B}" srcOrd="3" destOrd="0" parTransId="{92C32D06-F9F7-4706-8304-92F08781FECA}" sibTransId="{3EFB6459-A917-4E21-B8AC-F4713371D1AF}"/>
    <dgm:cxn modelId="{12B39B70-D692-4E72-AF7A-9180FB03456A}" type="presOf" srcId="{CC00D902-C053-41A5-BC74-C8D4E9387C8E}" destId="{F710256D-CFEB-4BED-9664-7CA882F67058}" srcOrd="0" destOrd="0" presId="urn:microsoft.com/office/officeart/2005/8/layout/cycle2"/>
    <dgm:cxn modelId="{C3E3A32D-E392-431F-B5E3-114D68F8FC03}" type="presOf" srcId="{6426E1C4-7D0B-4ABD-940C-134024BBEEAC}" destId="{B774212E-CBF6-4D97-8674-A1FE5DED3ED8}" srcOrd="0" destOrd="0" presId="urn:microsoft.com/office/officeart/2005/8/layout/cycle2"/>
    <dgm:cxn modelId="{4A09AEA5-B9E2-46AC-A194-4A24695AD521}" type="presOf" srcId="{3EFB6459-A917-4E21-B8AC-F4713371D1AF}" destId="{419A5D24-9183-48FC-9AE2-FEC6724FF1DE}" srcOrd="0" destOrd="0" presId="urn:microsoft.com/office/officeart/2005/8/layout/cycle2"/>
    <dgm:cxn modelId="{2A2A55C0-C201-4572-8C85-1100C8B05D18}" type="presOf" srcId="{AB0B277F-83EC-4820-A204-FC76E04376B2}" destId="{D24F44D9-07B5-4513-80E3-63339910C659}" srcOrd="0" destOrd="0" presId="urn:microsoft.com/office/officeart/2005/8/layout/cycle2"/>
    <dgm:cxn modelId="{07371DB0-4F4C-4BEE-9A9A-5285F302E564}" type="presOf" srcId="{3EFB6459-A917-4E21-B8AC-F4713371D1AF}" destId="{7F9B2B5B-A7F0-4A66-8303-752707F530AE}" srcOrd="1" destOrd="0" presId="urn:microsoft.com/office/officeart/2005/8/layout/cycle2"/>
    <dgm:cxn modelId="{DC5F7176-9363-49F2-831C-3ABEC0211017}" type="presOf" srcId="{A2AD0DDD-C029-4536-AF16-A1BDE49F18E3}" destId="{BA6C3233-4E7F-4EDB-8BE5-62A19F120A67}" srcOrd="1" destOrd="0" presId="urn:microsoft.com/office/officeart/2005/8/layout/cycle2"/>
    <dgm:cxn modelId="{35E6FA8C-AEA9-46FD-91BE-31DC90390372}" type="presOf" srcId="{5D032876-A0F9-48E7-B71A-E37C0B26435F}" destId="{2A406BE6-469D-4B6E-9A2E-86A4099B3E88}" srcOrd="0" destOrd="0" presId="urn:microsoft.com/office/officeart/2005/8/layout/cycle2"/>
    <dgm:cxn modelId="{DF035F04-4DDA-49EC-8A8F-45C94C39D831}" srcId="{43D102FB-FF5F-4392-B2B7-DCF88DA15F8C}" destId="{AB0B277F-83EC-4820-A204-FC76E04376B2}" srcOrd="5" destOrd="0" parTransId="{788853AC-B9DA-4264-900B-18FE3A62DCC3}" sibTransId="{5D032876-A0F9-48E7-B71A-E37C0B26435F}"/>
    <dgm:cxn modelId="{C2D1AD84-E992-4C20-A7C3-17475CA7FBF1}" srcId="{43D102FB-FF5F-4392-B2B7-DCF88DA15F8C}" destId="{73A76EAC-3427-4C20-B9C2-1D43E77CBBEC}" srcOrd="2" destOrd="0" parTransId="{422FA549-6A10-4287-A9E3-9CEE1E8919C7}" sibTransId="{A32B01F4-0E17-43CB-9E92-CD2946A62896}"/>
    <dgm:cxn modelId="{5B998AE5-B17E-410E-B03F-F81C4E28C2D6}" type="presOf" srcId="{5311699F-DF5C-4370-8CBF-9AA06BDC4195}" destId="{EF6F73F9-781A-4234-BE62-275CF1B31BCD}" srcOrd="1" destOrd="0" presId="urn:microsoft.com/office/officeart/2005/8/layout/cycle2"/>
    <dgm:cxn modelId="{CA9A13D5-6099-4126-A0D1-030F8DEB5A17}" type="presOf" srcId="{C7383AFF-3BA1-4F72-82B1-002F38240E9B}" destId="{1FCFF77D-FAB4-4CCA-A33A-5FC25A90F68B}" srcOrd="0" destOrd="0" presId="urn:microsoft.com/office/officeart/2005/8/layout/cycle2"/>
    <dgm:cxn modelId="{51D6377F-C4BB-4759-9E96-BF27CE5AC89C}" type="presParOf" srcId="{8F23E555-6AFD-422B-82C0-DB88913E829C}" destId="{55DF944D-0882-4161-8589-9EAFBEDE1BDE}" srcOrd="0" destOrd="0" presId="urn:microsoft.com/office/officeart/2005/8/layout/cycle2"/>
    <dgm:cxn modelId="{7E752354-4F68-4EAA-9EE7-5E4EDA0F8BA9}" type="presParOf" srcId="{8F23E555-6AFD-422B-82C0-DB88913E829C}" destId="{9A378035-1810-4CE9-BCC2-CBF41447E31F}" srcOrd="1" destOrd="0" presId="urn:microsoft.com/office/officeart/2005/8/layout/cycle2"/>
    <dgm:cxn modelId="{DBD8E0B8-05DA-47CB-BC9A-E1BD54FCDABD}" type="presParOf" srcId="{9A378035-1810-4CE9-BCC2-CBF41447E31F}" destId="{BA6C3233-4E7F-4EDB-8BE5-62A19F120A67}" srcOrd="0" destOrd="0" presId="urn:microsoft.com/office/officeart/2005/8/layout/cycle2"/>
    <dgm:cxn modelId="{1F3A0CA6-8228-43D5-B673-9E1C3212B9AF}" type="presParOf" srcId="{8F23E555-6AFD-422B-82C0-DB88913E829C}" destId="{A4AF5C7B-A3A9-41AA-9E2F-0A0FB9E85D56}" srcOrd="2" destOrd="0" presId="urn:microsoft.com/office/officeart/2005/8/layout/cycle2"/>
    <dgm:cxn modelId="{699974D7-3D7B-46D7-9403-F0528D779205}" type="presParOf" srcId="{8F23E555-6AFD-422B-82C0-DB88913E829C}" destId="{AA60C944-25C3-48D5-8473-ABF5DE5ED4D7}" srcOrd="3" destOrd="0" presId="urn:microsoft.com/office/officeart/2005/8/layout/cycle2"/>
    <dgm:cxn modelId="{200A8094-0ED7-4213-B549-51E2F9C98DD7}" type="presParOf" srcId="{AA60C944-25C3-48D5-8473-ABF5DE5ED4D7}" destId="{EF6F73F9-781A-4234-BE62-275CF1B31BCD}" srcOrd="0" destOrd="0" presId="urn:microsoft.com/office/officeart/2005/8/layout/cycle2"/>
    <dgm:cxn modelId="{B2C70955-90DF-4194-9E9D-930245D2716A}" type="presParOf" srcId="{8F23E555-6AFD-422B-82C0-DB88913E829C}" destId="{D6F7E4BD-DA6C-42D4-A91B-D620B7FE0873}" srcOrd="4" destOrd="0" presId="urn:microsoft.com/office/officeart/2005/8/layout/cycle2"/>
    <dgm:cxn modelId="{E2E3B5DE-B01E-4FC8-99E4-EDFF062BCE51}" type="presParOf" srcId="{8F23E555-6AFD-422B-82C0-DB88913E829C}" destId="{B02AC806-709B-4DEC-9580-05B94BC8C3BF}" srcOrd="5" destOrd="0" presId="urn:microsoft.com/office/officeart/2005/8/layout/cycle2"/>
    <dgm:cxn modelId="{467B6F4F-9A8C-4F6B-88A8-8FAB3764BBDB}" type="presParOf" srcId="{B02AC806-709B-4DEC-9580-05B94BC8C3BF}" destId="{78B75E86-AB55-4BE3-8AFB-E486FD856055}" srcOrd="0" destOrd="0" presId="urn:microsoft.com/office/officeart/2005/8/layout/cycle2"/>
    <dgm:cxn modelId="{BDA9C4CE-AACA-4E62-BEAB-D497B60A0AA1}" type="presParOf" srcId="{8F23E555-6AFD-422B-82C0-DB88913E829C}" destId="{1FCFF77D-FAB4-4CCA-A33A-5FC25A90F68B}" srcOrd="6" destOrd="0" presId="urn:microsoft.com/office/officeart/2005/8/layout/cycle2"/>
    <dgm:cxn modelId="{9332FD22-5EE7-4819-8402-743523A3A219}" type="presParOf" srcId="{8F23E555-6AFD-422B-82C0-DB88913E829C}" destId="{419A5D24-9183-48FC-9AE2-FEC6724FF1DE}" srcOrd="7" destOrd="0" presId="urn:microsoft.com/office/officeart/2005/8/layout/cycle2"/>
    <dgm:cxn modelId="{563A9963-A396-4A27-8A56-9F5C9149C1A3}" type="presParOf" srcId="{419A5D24-9183-48FC-9AE2-FEC6724FF1DE}" destId="{7F9B2B5B-A7F0-4A66-8303-752707F530AE}" srcOrd="0" destOrd="0" presId="urn:microsoft.com/office/officeart/2005/8/layout/cycle2"/>
    <dgm:cxn modelId="{ED1B1EF2-268B-4C47-A7BD-98E05D20C646}" type="presParOf" srcId="{8F23E555-6AFD-422B-82C0-DB88913E829C}" destId="{F710256D-CFEB-4BED-9664-7CA882F67058}" srcOrd="8" destOrd="0" presId="urn:microsoft.com/office/officeart/2005/8/layout/cycle2"/>
    <dgm:cxn modelId="{08A9EBDE-1A3E-48F3-A8F8-21D827108433}" type="presParOf" srcId="{8F23E555-6AFD-422B-82C0-DB88913E829C}" destId="{C5CBED88-0923-47F1-9938-5D195CA9CAC2}" srcOrd="9" destOrd="0" presId="urn:microsoft.com/office/officeart/2005/8/layout/cycle2"/>
    <dgm:cxn modelId="{C815830B-64E7-48C1-BAF5-A103E3C2E563}" type="presParOf" srcId="{C5CBED88-0923-47F1-9938-5D195CA9CAC2}" destId="{FC0C5DD3-6490-479E-9B64-67D65322F057}" srcOrd="0" destOrd="0" presId="urn:microsoft.com/office/officeart/2005/8/layout/cycle2"/>
    <dgm:cxn modelId="{5A64D6A0-E146-48A8-B78E-5FFC964E9BC1}" type="presParOf" srcId="{8F23E555-6AFD-422B-82C0-DB88913E829C}" destId="{D24F44D9-07B5-4513-80E3-63339910C659}" srcOrd="10" destOrd="0" presId="urn:microsoft.com/office/officeart/2005/8/layout/cycle2"/>
    <dgm:cxn modelId="{C7C07EBB-E386-4C68-93ED-2654F1E142C5}" type="presParOf" srcId="{8F23E555-6AFD-422B-82C0-DB88913E829C}" destId="{2A406BE6-469D-4B6E-9A2E-86A4099B3E88}" srcOrd="11" destOrd="0" presId="urn:microsoft.com/office/officeart/2005/8/layout/cycle2"/>
    <dgm:cxn modelId="{FA987EFE-7161-44AE-89EB-E691639F8C46}" type="presParOf" srcId="{2A406BE6-469D-4B6E-9A2E-86A4099B3E88}" destId="{DB56A63A-BA19-41FF-BBB3-C83934A77A31}" srcOrd="0" destOrd="0" presId="urn:microsoft.com/office/officeart/2005/8/layout/cycle2"/>
    <dgm:cxn modelId="{E0B6FFD6-4A6E-499B-B2E6-9E29697DFB9A}" type="presParOf" srcId="{8F23E555-6AFD-422B-82C0-DB88913E829C}" destId="{B774212E-CBF6-4D97-8674-A1FE5DED3ED8}" srcOrd="12" destOrd="0" presId="urn:microsoft.com/office/officeart/2005/8/layout/cycle2"/>
    <dgm:cxn modelId="{ECCB7F0F-1C48-4DD5-A17B-D3D61EB0FD91}" type="presParOf" srcId="{8F23E555-6AFD-422B-82C0-DB88913E829C}" destId="{E3A9FB9C-9612-435D-B1B0-9B4F786B4C69}" srcOrd="13" destOrd="0" presId="urn:microsoft.com/office/officeart/2005/8/layout/cycle2"/>
    <dgm:cxn modelId="{6FE62E46-33CC-4E09-907F-E7D05753A058}" type="presParOf" srcId="{E3A9FB9C-9612-435D-B1B0-9B4F786B4C69}" destId="{40D06D47-4EF9-4AA9-933B-F085C5B6A9A6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99D9A-EFF7-4A0F-A6B9-C9B849E2165C}" type="datetimeFigureOut">
              <a:rPr lang="ar-SA" smtClean="0"/>
              <a:pPr/>
              <a:t>04/04/1429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8C6C4-169F-4CBB-B01A-09CFCDB0791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&#1608;&#1587;&#1575;&#1574;&#1604;%20&#1578;&#1583;&#1585;&#1610;&#1576;&#1610;&#1577;/&#1578;&#1583;&#1585;&#1610;&#1576;_&#1604;&#1575;&#1578;&#1587;&#1591;&#1604;.pps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&#1608;&#1587;&#1575;&#1574;&#1604;%20&#1578;&#1583;&#1585;&#1610;&#1576;&#1610;&#1577;/&#1578;&#1583;&#1585;&#1610;&#1576;_&#1575;&#1604;&#1578;&#1601;&#1581;&#1610;&#1591;.3g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6" name="صورة 5" descr="نسخ (3) من تكوين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4357694"/>
            <a:ext cx="174308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ربع نص 6"/>
          <p:cNvSpPr txBox="1"/>
          <p:nvPr/>
        </p:nvSpPr>
        <p:spPr>
          <a:xfrm>
            <a:off x="1000100" y="2357430"/>
            <a:ext cx="7358114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8800" dirty="0" smtClean="0">
                <a:solidFill>
                  <a:srgbClr val="C00000"/>
                </a:solidFill>
                <a:cs typeface="AL-Mateen" pitchFamily="2" charset="-78"/>
              </a:rPr>
              <a:t>أنـــــا رَجُـــــــــلٌ</a:t>
            </a:r>
            <a:endParaRPr lang="ar-SA" sz="8800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357686" y="3929066"/>
            <a:ext cx="8572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cs typeface="Traditional Arabic" pitchFamily="2" charset="-78"/>
              </a:rPr>
              <a:t>إعداد</a:t>
            </a:r>
            <a:endParaRPr lang="ar-SA" sz="2400" dirty="0">
              <a:cs typeface="Traditional Arabic" pitchFamily="2" charset="-78"/>
            </a:endParaRPr>
          </a:p>
        </p:txBody>
      </p:sp>
      <p:grpSp>
        <p:nvGrpSpPr>
          <p:cNvPr id="17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نشاط1.3: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ميزان الأخلاق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lvl="0" algn="ctr"/>
            <a:r>
              <a:rPr lang="ar-SA" sz="4000" b="1" dirty="0" smtClean="0">
                <a:cs typeface="Traditional Arabic" pitchFamily="2" charset="-78"/>
              </a:rPr>
              <a:t>متى يدخل الطفل إلى عالم الرجولة؟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10723" y="3320278"/>
            <a:ext cx="2450701" cy="1633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نشاط1.4: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أنا مكلف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بعض الأحكام الشرعية المتعلقة بالتكليف:</a:t>
            </a:r>
            <a:endParaRPr lang="en-US" sz="4000" b="1" dirty="0" smtClean="0">
              <a:cs typeface="Traditional Arabic" pitchFamily="2" charset="-78"/>
            </a:endParaRPr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4857752" y="2928934"/>
            <a:ext cx="2928958" cy="92869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ysClr val="windowText" lastClr="000000"/>
                </a:solidFill>
                <a:cs typeface="Traditional Arabic" pitchFamily="2" charset="-78"/>
              </a:rPr>
              <a:t>فعل الفرائض</a:t>
            </a:r>
            <a:endParaRPr lang="ar-SA" sz="4000" dirty="0">
              <a:solidFill>
                <a:sysClr val="windowText" lastClr="000000"/>
              </a:solidFill>
              <a:cs typeface="Traditional Arabic" pitchFamily="2" charset="-7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571604" y="2928934"/>
            <a:ext cx="2928958" cy="928694"/>
          </a:xfrm>
          <a:prstGeom prst="roundRect">
            <a:avLst/>
          </a:prstGeom>
          <a:solidFill>
            <a:srgbClr val="FF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اجتناب المحرمات</a:t>
            </a:r>
            <a:endParaRPr lang="ar-SA" sz="4000" dirty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828932" y="1099703"/>
            <a:ext cx="3386142" cy="5043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C:\Documents and Settings\ABassam\My Documents\متفرقات\أهمية الصلاة في حياة المسلم_files\saveewr343431r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1142984"/>
            <a:ext cx="3440914" cy="5004964"/>
          </a:xfrm>
          <a:prstGeom prst="rect">
            <a:avLst/>
          </a:prstGeom>
          <a:noFill/>
        </p:spPr>
      </p:pic>
      <p:pic>
        <p:nvPicPr>
          <p:cNvPr id="1026" name="Picture 2" descr="C:\Documents and Settings\ABassam\My Documents\متفرقات\أهمية الصلاة في حياة المسلم_files\mujahideensdsads0u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84818" y="1428736"/>
            <a:ext cx="6959082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أحكام الغسل: 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53581" y="4143380"/>
            <a:ext cx="2179713" cy="14909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مستدير الزوايا 9"/>
          <p:cNvSpPr/>
          <p:nvPr/>
        </p:nvSpPr>
        <p:spPr>
          <a:xfrm>
            <a:off x="4857752" y="2928934"/>
            <a:ext cx="2928958" cy="92869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ysClr val="windowText" lastClr="000000"/>
                </a:solidFill>
                <a:cs typeface="Traditional Arabic" pitchFamily="2" charset="-78"/>
              </a:rPr>
              <a:t>موجباته</a:t>
            </a:r>
            <a:endParaRPr lang="ar-SA" sz="4000" b="1" dirty="0">
              <a:solidFill>
                <a:sysClr val="windowText" lastClr="000000"/>
              </a:solidFill>
              <a:cs typeface="Traditional Arabic" pitchFamily="2" charset="-7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571604" y="2928934"/>
            <a:ext cx="2928958" cy="928694"/>
          </a:xfrm>
          <a:prstGeom prst="roundRect">
            <a:avLst/>
          </a:prstGeom>
          <a:solidFill>
            <a:srgbClr val="C0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صفته</a:t>
            </a:r>
            <a:endParaRPr lang="ar-SA" sz="4000" b="1" dirty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سنن الفطرة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857620" y="4071942"/>
            <a:ext cx="1633800" cy="1633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مستدير الزوايا 9"/>
          <p:cNvSpPr/>
          <p:nvPr/>
        </p:nvSpPr>
        <p:spPr>
          <a:xfrm>
            <a:off x="4857752" y="2928934"/>
            <a:ext cx="2928958" cy="92869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err="1" smtClean="0">
                <a:solidFill>
                  <a:sysClr val="windowText" lastClr="000000"/>
                </a:solidFill>
                <a:cs typeface="Traditional Arabic" pitchFamily="2" charset="-78"/>
              </a:rPr>
              <a:t>ماهي</a:t>
            </a:r>
            <a:r>
              <a:rPr lang="ar-SA" sz="4000" b="1" dirty="0" smtClean="0">
                <a:solidFill>
                  <a:sysClr val="windowText" lastClr="000000"/>
                </a:solidFill>
                <a:cs typeface="Traditional Arabic" pitchFamily="2" charset="-78"/>
              </a:rPr>
              <a:t>؟</a:t>
            </a:r>
            <a:endParaRPr lang="ar-SA" sz="4000" b="1" dirty="0">
              <a:solidFill>
                <a:sysClr val="windowText" lastClr="000000"/>
              </a:solidFill>
              <a:cs typeface="Traditional Arabic" pitchFamily="2" charset="-7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571604" y="2928934"/>
            <a:ext cx="2928958" cy="928694"/>
          </a:xfrm>
          <a:prstGeom prst="roundRect">
            <a:avLst/>
          </a:prstGeom>
          <a:solidFill>
            <a:srgbClr val="C0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ماذا يلزم تجاهها</a:t>
            </a:r>
            <a:endParaRPr lang="ar-SA" sz="4000" b="1" dirty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571736" y="1285860"/>
            <a:ext cx="4000528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6000" b="1" dirty="0" smtClean="0">
                <a:cs typeface="Traditional Arabic" pitchFamily="2" charset="-78"/>
              </a:rPr>
              <a:t>وللرجولة طريق...</a:t>
            </a:r>
          </a:p>
          <a:p>
            <a:endParaRPr lang="ar-SA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429388" y="285728"/>
            <a:ext cx="235745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chemeClr val="bg1"/>
                </a:solidFill>
                <a:cs typeface="Traditional Arabic" pitchFamily="2" charset="-78"/>
              </a:rPr>
              <a:t>الوحدة الثانية</a:t>
            </a:r>
            <a:endParaRPr lang="ar-SA" sz="4000" b="1" dirty="0">
              <a:solidFill>
                <a:schemeClr val="bg1"/>
              </a:solidFill>
              <a:cs typeface="Traditional Arabic" pitchFamily="2" charset="-78"/>
            </a:endParaRPr>
          </a:p>
        </p:txBody>
      </p:sp>
      <p:pic>
        <p:nvPicPr>
          <p:cNvPr id="13" name="صورة 12" descr="39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214678" y="2643182"/>
            <a:ext cx="2929328" cy="27733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7" name="صورة 16" descr="png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6215082"/>
            <a:ext cx="934172" cy="642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نشاط2.1: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قيم حياتك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929190" y="357167"/>
            <a:ext cx="39290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أولاً:التطورات التي تحدث للشاب: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lvl="0" algn="ctr"/>
            <a:r>
              <a:rPr lang="ar-SA" sz="4000" b="1" dirty="0" smtClean="0">
                <a:cs typeface="Traditional Arabic" pitchFamily="2" charset="-78"/>
              </a:rPr>
              <a:t>النمو الجسمي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10723" y="3320278"/>
            <a:ext cx="2450701" cy="1633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4929190" y="357167"/>
            <a:ext cx="39290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أولاً:التطورات التي تحدث للشاب: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2000240"/>
            <a:ext cx="6215106" cy="70788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أهلاً بكم</a:t>
            </a:r>
            <a:endParaRPr lang="ar-SA" sz="4000" dirty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357554" y="3071810"/>
            <a:ext cx="2757040" cy="21307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lvl="0" algn="ctr"/>
            <a:r>
              <a:rPr lang="ar-SA" sz="4000" b="1" dirty="0" smtClean="0">
                <a:cs typeface="Traditional Arabic" pitchFamily="2" charset="-78"/>
              </a:rPr>
              <a:t>النمو العقلي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643306" y="3320278"/>
            <a:ext cx="1928826" cy="23002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4929190" y="357167"/>
            <a:ext cx="39290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أولاً:التطورات التي تحدث للشاب: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lvl="0" algn="ctr"/>
            <a:r>
              <a:rPr lang="ar-SA" sz="4000" b="1" dirty="0" smtClean="0">
                <a:cs typeface="Traditional Arabic" pitchFamily="2" charset="-78"/>
              </a:rPr>
              <a:t>النمو اللغوي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646873" y="3320278"/>
            <a:ext cx="2178400" cy="1633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4929190" y="357167"/>
            <a:ext cx="39290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أولاً:التطورات التي تحدث للشاب: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lvl="0" algn="ctr"/>
            <a:r>
              <a:rPr lang="ar-SA" sz="4000" b="1" dirty="0" smtClean="0">
                <a:cs typeface="Traditional Arabic" pitchFamily="2" charset="-78"/>
              </a:rPr>
              <a:t>النمو النفسي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71868" y="3286124"/>
            <a:ext cx="2133729" cy="20057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4929190" y="357167"/>
            <a:ext cx="39290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أولاً:التطورات التي تحدث للشاب: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lvl="0" algn="ctr"/>
            <a:r>
              <a:rPr lang="ar-SA" sz="4000" b="1" dirty="0" smtClean="0">
                <a:cs typeface="Traditional Arabic" pitchFamily="2" charset="-78"/>
              </a:rPr>
              <a:t>النمو الاجتماعي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10723" y="3352954"/>
            <a:ext cx="2450701" cy="15684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4929190" y="357167"/>
            <a:ext cx="39290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أولاً:التطورات التي تحدث للشاب: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أهمية إشباع الحاجات بشكل سليم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642011" y="3320278"/>
            <a:ext cx="2188125" cy="1633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graphicFrame>
        <p:nvGraphicFramePr>
          <p:cNvPr id="8" name="رسم تخطيطي 7"/>
          <p:cNvGraphicFramePr/>
          <p:nvPr/>
        </p:nvGraphicFramePr>
        <p:xfrm>
          <a:off x="1714480" y="1571612"/>
          <a:ext cx="5857915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مربع نص 8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الحاجة للعبودية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143240" y="3071810"/>
            <a:ext cx="2745971" cy="19427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نشاط2.2: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عبرة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مجموعة 19"/>
          <p:cNvGrpSpPr/>
          <p:nvPr/>
        </p:nvGrpSpPr>
        <p:grpSpPr>
          <a:xfrm rot="20556136">
            <a:off x="3657155" y="1444823"/>
            <a:ext cx="3170081" cy="4400392"/>
            <a:chOff x="4500562" y="1357298"/>
            <a:chExt cx="3170081" cy="4400392"/>
          </a:xfrm>
        </p:grpSpPr>
        <p:pic>
          <p:nvPicPr>
            <p:cNvPr id="11" name="صورة 10" descr="عباد الفئران.jp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00562" y="1357298"/>
              <a:ext cx="3170081" cy="4400392"/>
            </a:xfrm>
            <a:prstGeom prst="rect">
              <a:avLst/>
            </a:prstGeom>
          </p:spPr>
        </p:pic>
        <p:sp>
          <p:nvSpPr>
            <p:cNvPr id="19" name="شكل بيضاوي 18"/>
            <p:cNvSpPr/>
            <p:nvPr/>
          </p:nvSpPr>
          <p:spPr>
            <a:xfrm rot="20675377">
              <a:off x="5174764" y="1794119"/>
              <a:ext cx="642942" cy="322261"/>
            </a:xfrm>
            <a:prstGeom prst="ellipse">
              <a:avLst/>
            </a:prstGeom>
            <a:solidFill>
              <a:srgbClr val="FDEADA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arti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55386">
            <a:off x="2455292" y="1539374"/>
            <a:ext cx="3952881" cy="3885986"/>
          </a:xfrm>
          <a:prstGeom prst="rect">
            <a:avLst/>
          </a:prstGeom>
        </p:spPr>
      </p:pic>
      <p:sp>
        <p:nvSpPr>
          <p:cNvPr id="21" name="مربع نص 20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10" name="صورة 9" descr="66914336.jpg"/>
          <p:cNvPicPr/>
          <p:nvPr/>
        </p:nvPicPr>
        <p:blipFill>
          <a:blip r:embed="rId3" cstate="print"/>
          <a:stretch>
            <a:fillRect/>
          </a:stretch>
        </p:blipFill>
        <p:spPr>
          <a:xfrm rot="20081725">
            <a:off x="2214546" y="1785926"/>
            <a:ext cx="4211411" cy="2786082"/>
          </a:xfrm>
          <a:prstGeom prst="rect">
            <a:avLst/>
          </a:prstGeom>
        </p:spPr>
      </p:pic>
      <p:pic>
        <p:nvPicPr>
          <p:cNvPr id="9" name="صورة 8" descr="وثنيو الصين.jpg"/>
          <p:cNvPicPr/>
          <p:nvPr/>
        </p:nvPicPr>
        <p:blipFill>
          <a:blip r:embed="rId4" cstate="print"/>
          <a:stretch>
            <a:fillRect/>
          </a:stretch>
        </p:blipFill>
        <p:spPr>
          <a:xfrm rot="20127714">
            <a:off x="1702923" y="1675264"/>
            <a:ext cx="4232417" cy="2928958"/>
          </a:xfrm>
          <a:prstGeom prst="rect">
            <a:avLst/>
          </a:prstGeom>
        </p:spPr>
      </p:pic>
      <p:grpSp>
        <p:nvGrpSpPr>
          <p:cNvPr id="12" name="مجموعة 11"/>
          <p:cNvGrpSpPr/>
          <p:nvPr/>
        </p:nvGrpSpPr>
        <p:grpSpPr>
          <a:xfrm>
            <a:off x="3643306" y="1785926"/>
            <a:ext cx="2798303" cy="4221320"/>
            <a:chOff x="3643306" y="1785926"/>
            <a:chExt cx="2798303" cy="4221320"/>
          </a:xfrm>
        </p:grpSpPr>
        <p:pic>
          <p:nvPicPr>
            <p:cNvPr id="8" name="صورة 7" descr="003_ATT00013.jpg"/>
            <p:cNvPicPr/>
            <p:nvPr/>
          </p:nvPicPr>
          <p:blipFill>
            <a:blip r:embed="rId5"/>
            <a:srcRect l="41379" t="17544" b="19095"/>
            <a:stretch>
              <a:fillRect/>
            </a:stretch>
          </p:blipFill>
          <p:spPr>
            <a:xfrm rot="20112489">
              <a:off x="3643306" y="1785926"/>
              <a:ext cx="2798303" cy="4221320"/>
            </a:xfrm>
            <a:prstGeom prst="rect">
              <a:avLst/>
            </a:prstGeom>
          </p:spPr>
        </p:pic>
        <p:sp>
          <p:nvSpPr>
            <p:cNvPr id="11" name="شكل بيضاوي 10"/>
            <p:cNvSpPr/>
            <p:nvPr/>
          </p:nvSpPr>
          <p:spPr>
            <a:xfrm>
              <a:off x="4929190" y="1928802"/>
              <a:ext cx="857256" cy="8572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3" name="مربع نص 12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2000240"/>
            <a:ext cx="6215106" cy="70788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نظام الدورة</a:t>
            </a:r>
          </a:p>
        </p:txBody>
      </p:sp>
      <p:pic>
        <p:nvPicPr>
          <p:cNvPr id="9" name="صورة 8" descr="DSC09036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57554" y="3218165"/>
            <a:ext cx="2757040" cy="18380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1_629869_1_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964210">
            <a:off x="3613203" y="2186989"/>
            <a:ext cx="3714750" cy="2952750"/>
          </a:xfrm>
          <a:prstGeom prst="rect">
            <a:avLst/>
          </a:prstGeom>
        </p:spPr>
      </p:pic>
      <p:grpSp>
        <p:nvGrpSpPr>
          <p:cNvPr id="11" name="مجموعة 10"/>
          <p:cNvGrpSpPr/>
          <p:nvPr/>
        </p:nvGrpSpPr>
        <p:grpSpPr>
          <a:xfrm rot="20089665">
            <a:off x="2214546" y="2071678"/>
            <a:ext cx="4286250" cy="3133725"/>
            <a:chOff x="214282" y="1714488"/>
            <a:chExt cx="4286250" cy="3133725"/>
          </a:xfrm>
        </p:grpSpPr>
        <p:pic>
          <p:nvPicPr>
            <p:cNvPr id="8" name="صورة 7" descr="1178386818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4282" y="1714488"/>
              <a:ext cx="4286250" cy="3133725"/>
            </a:xfrm>
            <a:prstGeom prst="rect">
              <a:avLst/>
            </a:prstGeom>
          </p:spPr>
        </p:pic>
        <p:sp>
          <p:nvSpPr>
            <p:cNvPr id="10" name="شكل حر 9"/>
            <p:cNvSpPr/>
            <p:nvPr/>
          </p:nvSpPr>
          <p:spPr>
            <a:xfrm>
              <a:off x="1294812" y="3301473"/>
              <a:ext cx="1020685" cy="556155"/>
            </a:xfrm>
            <a:custGeom>
              <a:avLst/>
              <a:gdLst>
                <a:gd name="connsiteX0" fmla="*/ 47291 w 1020685"/>
                <a:gd name="connsiteY0" fmla="*/ 228177 h 556155"/>
                <a:gd name="connsiteX1" fmla="*/ 268517 w 1020685"/>
                <a:gd name="connsiteY1" fmla="*/ 287171 h 556155"/>
                <a:gd name="connsiteX2" fmla="*/ 357007 w 1020685"/>
                <a:gd name="connsiteY2" fmla="*/ 301919 h 556155"/>
                <a:gd name="connsiteX3" fmla="*/ 371756 w 1020685"/>
                <a:gd name="connsiteY3" fmla="*/ 346164 h 556155"/>
                <a:gd name="connsiteX4" fmla="*/ 474994 w 1020685"/>
                <a:gd name="connsiteY4" fmla="*/ 419906 h 556155"/>
                <a:gd name="connsiteX5" fmla="*/ 666723 w 1020685"/>
                <a:gd name="connsiteY5" fmla="*/ 464152 h 556155"/>
                <a:gd name="connsiteX6" fmla="*/ 710969 w 1020685"/>
                <a:gd name="connsiteY6" fmla="*/ 478900 h 556155"/>
                <a:gd name="connsiteX7" fmla="*/ 843704 w 1020685"/>
                <a:gd name="connsiteY7" fmla="*/ 523145 h 556155"/>
                <a:gd name="connsiteX8" fmla="*/ 887949 w 1020685"/>
                <a:gd name="connsiteY8" fmla="*/ 508397 h 556155"/>
                <a:gd name="connsiteX9" fmla="*/ 961691 w 1020685"/>
                <a:gd name="connsiteY9" fmla="*/ 434655 h 556155"/>
                <a:gd name="connsiteX10" fmla="*/ 976440 w 1020685"/>
                <a:gd name="connsiteY10" fmla="*/ 375661 h 556155"/>
                <a:gd name="connsiteX11" fmla="*/ 1005936 w 1020685"/>
                <a:gd name="connsiteY11" fmla="*/ 287171 h 556155"/>
                <a:gd name="connsiteX12" fmla="*/ 1020685 w 1020685"/>
                <a:gd name="connsiteY12" fmla="*/ 242926 h 556155"/>
                <a:gd name="connsiteX13" fmla="*/ 1005936 w 1020685"/>
                <a:gd name="connsiteY13" fmla="*/ 154435 h 556155"/>
                <a:gd name="connsiteX14" fmla="*/ 991188 w 1020685"/>
                <a:gd name="connsiteY14" fmla="*/ 110190 h 556155"/>
                <a:gd name="connsiteX15" fmla="*/ 902698 w 1020685"/>
                <a:gd name="connsiteY15" fmla="*/ 51197 h 556155"/>
                <a:gd name="connsiteX16" fmla="*/ 887949 w 1020685"/>
                <a:gd name="connsiteY16" fmla="*/ 6952 h 556155"/>
                <a:gd name="connsiteX17" fmla="*/ 843704 w 1020685"/>
                <a:gd name="connsiteY17" fmla="*/ 21700 h 556155"/>
                <a:gd name="connsiteX18" fmla="*/ 592982 w 1020685"/>
                <a:gd name="connsiteY18" fmla="*/ 36448 h 556155"/>
                <a:gd name="connsiteX19" fmla="*/ 386504 w 1020685"/>
                <a:gd name="connsiteY19" fmla="*/ 65945 h 556155"/>
                <a:gd name="connsiteX20" fmla="*/ 298014 w 1020685"/>
                <a:gd name="connsiteY20" fmla="*/ 95442 h 556155"/>
                <a:gd name="connsiteX21" fmla="*/ 253769 w 1020685"/>
                <a:gd name="connsiteY21" fmla="*/ 110190 h 556155"/>
                <a:gd name="connsiteX22" fmla="*/ 209523 w 1020685"/>
                <a:gd name="connsiteY22" fmla="*/ 124939 h 556155"/>
                <a:gd name="connsiteX23" fmla="*/ 121033 w 1020685"/>
                <a:gd name="connsiteY23" fmla="*/ 139687 h 556155"/>
                <a:gd name="connsiteX24" fmla="*/ 47291 w 1020685"/>
                <a:gd name="connsiteY24" fmla="*/ 228177 h 55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20685" h="556155">
                  <a:moveTo>
                    <a:pt x="47291" y="228177"/>
                  </a:moveTo>
                  <a:cubicBezTo>
                    <a:pt x="71872" y="252758"/>
                    <a:pt x="0" y="215567"/>
                    <a:pt x="268517" y="287171"/>
                  </a:cubicBezTo>
                  <a:cubicBezTo>
                    <a:pt x="297411" y="294876"/>
                    <a:pt x="327510" y="297003"/>
                    <a:pt x="357007" y="301919"/>
                  </a:cubicBezTo>
                  <a:cubicBezTo>
                    <a:pt x="361923" y="316667"/>
                    <a:pt x="363133" y="333229"/>
                    <a:pt x="371756" y="346164"/>
                  </a:cubicBezTo>
                  <a:cubicBezTo>
                    <a:pt x="398735" y="386633"/>
                    <a:pt x="431931" y="401451"/>
                    <a:pt x="474994" y="419906"/>
                  </a:cubicBezTo>
                  <a:cubicBezTo>
                    <a:pt x="545643" y="450184"/>
                    <a:pt x="572230" y="432656"/>
                    <a:pt x="666723" y="464152"/>
                  </a:cubicBezTo>
                  <a:lnTo>
                    <a:pt x="710969" y="478900"/>
                  </a:lnTo>
                  <a:cubicBezTo>
                    <a:pt x="764392" y="514515"/>
                    <a:pt x="764222" y="523145"/>
                    <a:pt x="843704" y="523145"/>
                  </a:cubicBezTo>
                  <a:cubicBezTo>
                    <a:pt x="859250" y="523145"/>
                    <a:pt x="873201" y="513313"/>
                    <a:pt x="887949" y="508397"/>
                  </a:cubicBezTo>
                  <a:cubicBezTo>
                    <a:pt x="929698" y="383155"/>
                    <a:pt x="860442" y="556155"/>
                    <a:pt x="961691" y="434655"/>
                  </a:cubicBezTo>
                  <a:cubicBezTo>
                    <a:pt x="974667" y="419083"/>
                    <a:pt x="970616" y="395076"/>
                    <a:pt x="976440" y="375661"/>
                  </a:cubicBezTo>
                  <a:cubicBezTo>
                    <a:pt x="985374" y="345880"/>
                    <a:pt x="996104" y="316668"/>
                    <a:pt x="1005936" y="287171"/>
                  </a:cubicBezTo>
                  <a:lnTo>
                    <a:pt x="1020685" y="242926"/>
                  </a:lnTo>
                  <a:cubicBezTo>
                    <a:pt x="1015769" y="213429"/>
                    <a:pt x="1012423" y="183627"/>
                    <a:pt x="1005936" y="154435"/>
                  </a:cubicBezTo>
                  <a:cubicBezTo>
                    <a:pt x="1002564" y="139259"/>
                    <a:pt x="1002181" y="121183"/>
                    <a:pt x="991188" y="110190"/>
                  </a:cubicBezTo>
                  <a:cubicBezTo>
                    <a:pt x="966121" y="85123"/>
                    <a:pt x="902698" y="51197"/>
                    <a:pt x="902698" y="51197"/>
                  </a:cubicBezTo>
                  <a:cubicBezTo>
                    <a:pt x="897782" y="36449"/>
                    <a:pt x="901854" y="13904"/>
                    <a:pt x="887949" y="6952"/>
                  </a:cubicBezTo>
                  <a:cubicBezTo>
                    <a:pt x="874044" y="0"/>
                    <a:pt x="859173" y="20153"/>
                    <a:pt x="843704" y="21700"/>
                  </a:cubicBezTo>
                  <a:cubicBezTo>
                    <a:pt x="760401" y="30030"/>
                    <a:pt x="676556" y="31532"/>
                    <a:pt x="592982" y="36448"/>
                  </a:cubicBezTo>
                  <a:cubicBezTo>
                    <a:pt x="558069" y="40812"/>
                    <a:pt x="429026" y="55315"/>
                    <a:pt x="386504" y="65945"/>
                  </a:cubicBezTo>
                  <a:cubicBezTo>
                    <a:pt x="356340" y="73486"/>
                    <a:pt x="327511" y="85610"/>
                    <a:pt x="298014" y="95442"/>
                  </a:cubicBezTo>
                  <a:lnTo>
                    <a:pt x="253769" y="110190"/>
                  </a:lnTo>
                  <a:cubicBezTo>
                    <a:pt x="239020" y="115106"/>
                    <a:pt x="224858" y="122383"/>
                    <a:pt x="209523" y="124939"/>
                  </a:cubicBezTo>
                  <a:lnTo>
                    <a:pt x="121033" y="139687"/>
                  </a:lnTo>
                  <a:cubicBezTo>
                    <a:pt x="101888" y="197123"/>
                    <a:pt x="22710" y="203596"/>
                    <a:pt x="47291" y="228177"/>
                  </a:cubicBezTo>
                  <a:close/>
                </a:path>
              </a:pathLst>
            </a:custGeom>
            <a:solidFill>
              <a:srgbClr val="FFCC99">
                <a:alpha val="7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تذكر نعمة الله عليك يوم هداك للإسلام...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959339" y="3071810"/>
            <a:ext cx="3612925" cy="21431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نشاط2.4: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ولله الأسماء الحسنى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الحاجة للأمن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143240" y="3132428"/>
            <a:ext cx="2745971" cy="18214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نشاط2.6: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لا تحزن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كيف أحل مشكلاتي</a:t>
            </a:r>
            <a:endParaRPr lang="en-US" sz="4000" b="1" dirty="0" smtClean="0">
              <a:cs typeface="Traditional Arabic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  <p:graphicFrame>
        <p:nvGraphicFramePr>
          <p:cNvPr id="11" name="رسم تخطيطي 10"/>
          <p:cNvGraphicFramePr/>
          <p:nvPr/>
        </p:nvGraphicFramePr>
        <p:xfrm>
          <a:off x="106569" y="2500306"/>
          <a:ext cx="9037431" cy="321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نشاط2.7: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لكل مشكلة حل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285860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أنواع حلول المشكلات</a:t>
            </a:r>
            <a:endParaRPr lang="en-US" sz="4000" b="1" dirty="0" smtClean="0">
              <a:cs typeface="Traditional Arabic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  <p:graphicFrame>
        <p:nvGraphicFramePr>
          <p:cNvPr id="12" name="رسم تخطيطي 11"/>
          <p:cNvGraphicFramePr/>
          <p:nvPr/>
        </p:nvGraphicFramePr>
        <p:xfrm>
          <a:off x="2000232" y="2285992"/>
          <a:ext cx="5274310" cy="3076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14298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محطات لتجاوز العقبات وحل المشكلات</a:t>
            </a:r>
            <a:endParaRPr lang="en-US" sz="4000" b="1" dirty="0" smtClean="0">
              <a:cs typeface="Traditional Arabic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  <p:graphicFrame>
        <p:nvGraphicFramePr>
          <p:cNvPr id="13" name="رسم تخطيطي 12"/>
          <p:cNvGraphicFramePr/>
          <p:nvPr/>
        </p:nvGraphicFramePr>
        <p:xfrm>
          <a:off x="1928794" y="192880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نشاط2.8: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القفل العجيب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10" name="صورة 9" descr="39.jpg"/>
          <p:cNvPicPr/>
          <p:nvPr/>
        </p:nvPicPr>
        <p:blipFill>
          <a:blip r:embed="rId3"/>
          <a:srcRect b="12116"/>
          <a:stretch>
            <a:fillRect/>
          </a:stretch>
        </p:blipFill>
        <p:spPr>
          <a:xfrm>
            <a:off x="3643306" y="2428868"/>
            <a:ext cx="2806760" cy="32634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1" name="مربع نص 10"/>
          <p:cNvSpPr txBox="1"/>
          <p:nvPr/>
        </p:nvSpPr>
        <p:spPr>
          <a:xfrm>
            <a:off x="2571736" y="1142984"/>
            <a:ext cx="4000528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6000" b="1" dirty="0" smtClean="0">
                <a:cs typeface="Traditional Arabic" pitchFamily="2" charset="-78"/>
              </a:rPr>
              <a:t>للرجولة معنى...</a:t>
            </a:r>
          </a:p>
          <a:p>
            <a:endParaRPr lang="ar-SA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429388" y="285728"/>
            <a:ext cx="235745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chemeClr val="bg1"/>
                </a:solidFill>
                <a:cs typeface="Traditional Arabic" pitchFamily="2" charset="-78"/>
              </a:rPr>
              <a:t>الوحدة الأولى</a:t>
            </a:r>
            <a:endParaRPr lang="ar-SA" sz="4000" b="1" dirty="0">
              <a:solidFill>
                <a:schemeClr val="bg1"/>
              </a:solidFill>
              <a:cs typeface="Traditional Arabic" pitchFamily="2" charset="-78"/>
            </a:endParaRPr>
          </a:p>
        </p:txBody>
      </p:sp>
      <p:pic>
        <p:nvPicPr>
          <p:cNvPr id="13" name="صورة 12" descr="png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6215082"/>
            <a:ext cx="934172" cy="642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نشاط2.9: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تعرف على نقاط القوة لديك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14298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محطات لتقوية الثقة بالنفس</a:t>
            </a:r>
            <a:endParaRPr lang="en-US" sz="4000" b="1" dirty="0" smtClean="0">
              <a:cs typeface="Traditional Arabic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  <p:graphicFrame>
        <p:nvGraphicFramePr>
          <p:cNvPr id="13" name="رسم تخطيطي 12"/>
          <p:cNvGraphicFramePr/>
          <p:nvPr/>
        </p:nvGraphicFramePr>
        <p:xfrm>
          <a:off x="1928794" y="1928802"/>
          <a:ext cx="642942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نشاط2.10: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ضرب البطاطس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كيف اصنع مستقبلي</a:t>
            </a:r>
            <a:endParaRPr lang="en-US" sz="4000" b="1" dirty="0" smtClean="0">
              <a:cs typeface="Traditional Arabic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  <p:graphicFrame>
        <p:nvGraphicFramePr>
          <p:cNvPr id="12" name="رسم تخطيطي 11"/>
          <p:cNvGraphicFramePr/>
          <p:nvPr/>
        </p:nvGraphicFramePr>
        <p:xfrm>
          <a:off x="214282" y="2870804"/>
          <a:ext cx="8661982" cy="2344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smtClean="0">
                <a:cs typeface="Traditional Arabic" pitchFamily="2" charset="-78"/>
              </a:rPr>
              <a:t>الحاجة للقبول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150105" y="3132428"/>
            <a:ext cx="2732241" cy="18214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نشاط2.12: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صفات ذهبية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كيف يمكنني اكتساب الصفات الذهبية؟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296475" y="3132428"/>
            <a:ext cx="2439500" cy="18214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الحاجة </a:t>
            </a:r>
            <a:r>
              <a:rPr lang="ar-SA" sz="4000" b="1" dirty="0" smtClean="0">
                <a:cs typeface="Traditional Arabic" pitchFamily="2" charset="-78"/>
              </a:rPr>
              <a:t>للرفقة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150105" y="3136982"/>
            <a:ext cx="2732241" cy="18123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نشاط2.14: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الفحص الدوري للأصدقاء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الحاجة </a:t>
            </a:r>
            <a:r>
              <a:rPr lang="ar-SA" sz="4000" b="1" dirty="0" smtClean="0">
                <a:cs typeface="Traditional Arabic" pitchFamily="2" charset="-78"/>
              </a:rPr>
              <a:t>للزواج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150105" y="3146089"/>
            <a:ext cx="2732241" cy="17941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071670" y="1714488"/>
            <a:ext cx="507209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lvl="0" algn="ctr"/>
            <a:r>
              <a:rPr lang="ar-SA" sz="4000" b="1" dirty="0" smtClean="0">
                <a:solidFill>
                  <a:schemeClr val="dk1"/>
                </a:solidFill>
                <a:cs typeface="Traditional Arabic" pitchFamily="2" charset="-78"/>
              </a:rPr>
              <a:t>قصة صاحب الحلة</a:t>
            </a: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10723" y="3218165"/>
            <a:ext cx="2450701" cy="18380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نشاط2.16: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لكل شيء حكمه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أسئلة للتأمل</a:t>
            </a:r>
            <a:endParaRPr lang="en-US" sz="4000" b="1" dirty="0" smtClean="0">
              <a:cs typeface="Traditional Arabic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785786" y="2857496"/>
            <a:ext cx="7643866" cy="646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chemeClr val="dk1"/>
                </a:solidFill>
                <a:cs typeface="Traditional Arabic" pitchFamily="2" charset="-78"/>
              </a:rPr>
              <a:t>ما النتائج المترتبة لو نزعت غريزة طلب الزواج من نفوس الناس</a:t>
            </a:r>
            <a:r>
              <a:rPr lang="ar-SA" sz="3200" b="1" dirty="0" smtClean="0">
                <a:solidFill>
                  <a:schemeClr val="dk1"/>
                </a:solidFill>
                <a:cs typeface="Traditional Arabic" pitchFamily="2" charset="-78"/>
              </a:rPr>
              <a:t>؟</a:t>
            </a:r>
            <a:endParaRPr lang="ar-SA" sz="4000" b="1" dirty="0" smtClean="0">
              <a:solidFill>
                <a:schemeClr val="dk1"/>
              </a:solidFill>
              <a:cs typeface="Traditional Arabic" pitchFamily="2" charset="-7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500034" y="3643314"/>
            <a:ext cx="8215370" cy="57888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cs typeface="Traditional Arabic" pitchFamily="2" charset="-78"/>
              </a:rPr>
              <a:t>ما النتائج المترتبة لو قام الناس بإشباع حاجتهم للزواج بغير الطرق التي سنها الله؟</a:t>
            </a:r>
            <a:endParaRPr lang="en-US" sz="2800" b="1" dirty="0" smtClean="0">
              <a:cs typeface="Traditional Arabic" pitchFamily="2" charset="-78"/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785786" y="4357694"/>
            <a:ext cx="7643866" cy="57888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cs typeface="Traditional Arabic" pitchFamily="2" charset="-78"/>
              </a:rPr>
              <a:t>كيف أستطيع مقاومة دواعي الشهوة؟</a:t>
            </a:r>
            <a:endParaRPr lang="en-US" sz="2800" b="1" dirty="0" smtClean="0"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نشاط2.17: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العين بصيرة واليد قصيرة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285860"/>
            <a:ext cx="6500858" cy="52322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  <a:cs typeface="Traditional Arabic" pitchFamily="2" charset="-78"/>
              </a:rPr>
              <a:t>ما الأثر الذي ستتركه هذه الصورة على شخص جائع جدًا جدًا</a:t>
            </a:r>
            <a:endParaRPr lang="en-US" sz="2800" b="1" dirty="0" smtClean="0">
              <a:solidFill>
                <a:srgbClr val="FF0000"/>
              </a:solidFill>
              <a:cs typeface="Traditional Arabic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  <p:pic>
        <p:nvPicPr>
          <p:cNvPr id="11" name="صورة 10" descr="572796_kebab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714612" y="2071678"/>
            <a:ext cx="3817115" cy="34099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357298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تأمل معي</a:t>
            </a:r>
            <a:endParaRPr lang="en-US" sz="4000" b="1" dirty="0" smtClean="0">
              <a:cs typeface="Traditional Arabic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285852" y="2285992"/>
            <a:ext cx="6572296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cs typeface="Traditional Arabic" pitchFamily="2" charset="-78"/>
              </a:rPr>
              <a:t>قال تعالى :  </a:t>
            </a:r>
            <a:r>
              <a:rPr lang="ar-SA" sz="3600" b="1" dirty="0" smtClean="0">
                <a:solidFill>
                  <a:srgbClr val="C00000"/>
                </a:solidFill>
                <a:cs typeface="Traditional Arabic" pitchFamily="2" charset="-78"/>
              </a:rPr>
              <a:t>(يا أيها الذين آمنوا لا تتبعوا خطوات الشيطان ومن يتبع خطوات الشيطان فإنه يأمر بالفحشاء والمنكر) </a:t>
            </a:r>
            <a:r>
              <a:rPr lang="ar-SA" sz="3600" dirty="0" smtClean="0">
                <a:cs typeface="Traditional Arabic" pitchFamily="2" charset="-78"/>
              </a:rPr>
              <a:t>الآية</a:t>
            </a:r>
            <a:endParaRPr lang="ar-SA" sz="3600" dirty="0"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500166" y="4071942"/>
            <a:ext cx="6572296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cs typeface="Traditional Arabic" pitchFamily="2" charset="-78"/>
              </a:rPr>
              <a:t>وقال تعالى :  </a:t>
            </a:r>
            <a:r>
              <a:rPr lang="ar-SA" sz="3600" b="1" dirty="0" smtClean="0">
                <a:solidFill>
                  <a:srgbClr val="C00000"/>
                </a:solidFill>
                <a:cs typeface="Traditional Arabic" pitchFamily="2" charset="-78"/>
              </a:rPr>
              <a:t>(ولا تقربوا </a:t>
            </a:r>
            <a:r>
              <a:rPr lang="ar-SA" sz="3600" b="1" dirty="0" err="1" smtClean="0">
                <a:solidFill>
                  <a:srgbClr val="C00000"/>
                </a:solidFill>
                <a:cs typeface="Traditional Arabic" pitchFamily="2" charset="-78"/>
              </a:rPr>
              <a:t>الزنى</a:t>
            </a:r>
            <a:r>
              <a:rPr lang="ar-SA" sz="3600" b="1" dirty="0" smtClean="0">
                <a:solidFill>
                  <a:srgbClr val="C00000"/>
                </a:solidFill>
                <a:cs typeface="Traditional Arabic" pitchFamily="2" charset="-78"/>
              </a:rPr>
              <a:t> إنه كان </a:t>
            </a:r>
            <a:r>
              <a:rPr lang="ar-SA" sz="3600" b="1" dirty="0" smtClean="0">
                <a:solidFill>
                  <a:srgbClr val="C00000"/>
                </a:solidFill>
                <a:cs typeface="Traditional Arabic" pitchFamily="2" charset="-78"/>
              </a:rPr>
              <a:t>فاحشة </a:t>
            </a:r>
            <a:r>
              <a:rPr lang="ar-SA" sz="3600" b="1" dirty="0" smtClean="0">
                <a:solidFill>
                  <a:srgbClr val="C00000"/>
                </a:solidFill>
                <a:cs typeface="Traditional Arabic" pitchFamily="2" charset="-78"/>
              </a:rPr>
              <a:t>وساء سبيلاً</a:t>
            </a:r>
            <a:r>
              <a:rPr lang="ar-SA" sz="3600" b="1" dirty="0" smtClean="0">
                <a:solidFill>
                  <a:srgbClr val="C00000"/>
                </a:solidFill>
                <a:cs typeface="Traditional Arabic" pitchFamily="2" charset="-78"/>
              </a:rPr>
              <a:t>)</a:t>
            </a:r>
            <a:endParaRPr lang="ar-SA" sz="3600" b="1" dirty="0" smtClean="0"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714488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مراحل خطرة</a:t>
            </a:r>
            <a:endParaRPr lang="en-US" sz="4000" b="1" dirty="0" smtClean="0">
              <a:cs typeface="Traditional Arabic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  <p:graphicFrame>
        <p:nvGraphicFramePr>
          <p:cNvPr id="11" name="رسم تخطيطي 10"/>
          <p:cNvGraphicFramePr/>
          <p:nvPr/>
        </p:nvGraphicFramePr>
        <p:xfrm>
          <a:off x="571472" y="2428868"/>
          <a:ext cx="7930833" cy="2998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الحاجة </a:t>
            </a:r>
            <a:r>
              <a:rPr lang="ar-SA" sz="4000" b="1" dirty="0" smtClean="0">
                <a:cs typeface="Traditional Arabic" pitchFamily="2" charset="-78"/>
              </a:rPr>
              <a:t>للعمل </a:t>
            </a:r>
            <a:r>
              <a:rPr lang="ar-SA" sz="4000" b="1" dirty="0" err="1" smtClean="0">
                <a:cs typeface="Traditional Arabic" pitchFamily="2" charset="-78"/>
              </a:rPr>
              <a:t>والمسؤلية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357554" y="2786058"/>
            <a:ext cx="2143140" cy="28575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14298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خطوات للنجاح في العمل</a:t>
            </a:r>
            <a:endParaRPr lang="en-US" sz="4000" b="1" dirty="0" smtClean="0">
              <a:cs typeface="Traditional Arabic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  <p:graphicFrame>
        <p:nvGraphicFramePr>
          <p:cNvPr id="13" name="رسم تخطيطي 12"/>
          <p:cNvGraphicFramePr/>
          <p:nvPr/>
        </p:nvGraphicFramePr>
        <p:xfrm>
          <a:off x="1500166" y="1928802"/>
          <a:ext cx="642942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الحاجة </a:t>
            </a:r>
            <a:r>
              <a:rPr lang="ar-SA" sz="4000" b="1" dirty="0" smtClean="0">
                <a:cs typeface="Traditional Arabic" pitchFamily="2" charset="-78"/>
              </a:rPr>
              <a:t>للاستطلاع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163835" y="3146089"/>
            <a:ext cx="2704780" cy="17941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نشاط2.20: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تأمل معي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نشاط1.1: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معنى الرجولة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428596" y="1357298"/>
            <a:ext cx="8358246" cy="49552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dirty="0" smtClean="0">
                <a:cs typeface="Traditional Arabic" pitchFamily="2" charset="-78"/>
              </a:rPr>
              <a:t>عن </a:t>
            </a:r>
            <a:r>
              <a:rPr lang="ar-SA" sz="3200" dirty="0" err="1" smtClean="0">
                <a:cs typeface="Traditional Arabic" pitchFamily="2" charset="-78"/>
              </a:rPr>
              <a:t>النواس</a:t>
            </a:r>
            <a:r>
              <a:rPr lang="ar-SA" sz="3200" dirty="0" smtClean="0">
                <a:cs typeface="Traditional Arabic" pitchFamily="2" charset="-78"/>
              </a:rPr>
              <a:t> الأنصاري : أن رسول الله صلى الله عليه وسلم ضرب مثلا:</a:t>
            </a:r>
            <a:endParaRPr lang="en-US" sz="3200" dirty="0" smtClean="0">
              <a:cs typeface="Traditional Arabic" pitchFamily="2" charset="-78"/>
            </a:endParaRPr>
          </a:p>
          <a:p>
            <a:pPr algn="ctr"/>
            <a:r>
              <a:rPr lang="ar-SA" sz="3200" dirty="0" smtClean="0">
                <a:cs typeface="Traditional Arabic" pitchFamily="2" charset="-78"/>
              </a:rPr>
              <a:t> صراطا مستقيما على </a:t>
            </a:r>
            <a:r>
              <a:rPr lang="ar-SA" sz="3200" dirty="0" err="1" smtClean="0">
                <a:cs typeface="Traditional Arabic" pitchFamily="2" charset="-78"/>
              </a:rPr>
              <a:t>جنبتي</a:t>
            </a:r>
            <a:r>
              <a:rPr lang="ar-SA" sz="3200" dirty="0" smtClean="0">
                <a:cs typeface="Traditional Arabic" pitchFamily="2" charset="-78"/>
              </a:rPr>
              <a:t> الصراط سوران فيهما أبواب مفتحة ، وعلى الأبواب </a:t>
            </a:r>
            <a:r>
              <a:rPr lang="ar-SA" sz="3200" dirty="0" err="1" smtClean="0">
                <a:cs typeface="Traditional Arabic" pitchFamily="2" charset="-78"/>
              </a:rPr>
              <a:t>ستور</a:t>
            </a:r>
            <a:r>
              <a:rPr lang="ar-SA" sz="3200" dirty="0" smtClean="0">
                <a:cs typeface="Traditional Arabic" pitchFamily="2" charset="-78"/>
              </a:rPr>
              <a:t> مرخاة ، على باب الصراط داع يقول : « يا أيها الناس ادخلوا الصراط جميعا ولا </a:t>
            </a:r>
            <a:r>
              <a:rPr lang="ar-SA" sz="3200" dirty="0" err="1" smtClean="0">
                <a:cs typeface="Traditional Arabic" pitchFamily="2" charset="-78"/>
              </a:rPr>
              <a:t>تتعرجوا</a:t>
            </a:r>
            <a:r>
              <a:rPr lang="ar-SA" sz="3200" dirty="0" smtClean="0">
                <a:cs typeface="Traditional Arabic" pitchFamily="2" charset="-78"/>
              </a:rPr>
              <a:t> - أو قال : </a:t>
            </a:r>
            <a:r>
              <a:rPr lang="ar-SA" sz="3200" dirty="0" err="1" smtClean="0">
                <a:cs typeface="Traditional Arabic" pitchFamily="2" charset="-78"/>
              </a:rPr>
              <a:t>تتعوجوا</a:t>
            </a:r>
            <a:r>
              <a:rPr lang="ar-SA" sz="3200" dirty="0" smtClean="0">
                <a:cs typeface="Traditional Arabic" pitchFamily="2" charset="-78"/>
              </a:rPr>
              <a:t> ، وداع يدعو من فوق الصراط ، فإذا أراد فتح شيء من تلك الأبواب قال : ويحك لا تفتحه ، فإنك إن فتحته </a:t>
            </a:r>
            <a:r>
              <a:rPr lang="ar-SA" sz="3200" dirty="0" err="1" smtClean="0">
                <a:cs typeface="Traditional Arabic" pitchFamily="2" charset="-78"/>
              </a:rPr>
              <a:t>تلجه</a:t>
            </a:r>
            <a:r>
              <a:rPr lang="ar-SA" sz="3200" dirty="0" smtClean="0">
                <a:cs typeface="Traditional Arabic" pitchFamily="2" charset="-78"/>
              </a:rPr>
              <a:t> ، والصراط الإسلام والسوران حدود الله ، والأبواب المفتحة محارم الله عز وجل ، وذلك الداعي على رأس الصراط كتاب الله عز وجل ، والداعي من فوق واعظ الله في كل قلب مسلم » </a:t>
            </a:r>
            <a:endParaRPr lang="en-US" sz="3200" dirty="0" smtClean="0">
              <a:cs typeface="Traditional Arabic" pitchFamily="2" charset="-78"/>
            </a:endParaRPr>
          </a:p>
          <a:p>
            <a:pPr algn="ctr"/>
            <a:r>
              <a:rPr lang="ar-SA" sz="3200" dirty="0" smtClean="0">
                <a:cs typeface="Traditional Arabic" pitchFamily="2" charset="-78"/>
              </a:rPr>
              <a:t>مسند أحمد وصححه الحاكم والترمذي </a:t>
            </a:r>
            <a:r>
              <a:rPr lang="ar-SA" sz="3200" dirty="0" err="1" smtClean="0">
                <a:cs typeface="Traditional Arabic" pitchFamily="2" charset="-78"/>
              </a:rPr>
              <a:t>و</a:t>
            </a:r>
            <a:r>
              <a:rPr lang="ar-SA" sz="3200" dirty="0" smtClean="0">
                <a:cs typeface="Traditional Arabic" pitchFamily="2" charset="-78"/>
              </a:rPr>
              <a:t> الألباني</a:t>
            </a:r>
            <a:endParaRPr lang="en-US" sz="3200" dirty="0" smtClean="0">
              <a:cs typeface="Traditional Arabic" pitchFamily="2" charset="-78"/>
            </a:endParaRPr>
          </a:p>
          <a:p>
            <a:endParaRPr lang="ar-SA" sz="2800" dirty="0"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الحاجة </a:t>
            </a:r>
            <a:r>
              <a:rPr lang="ar-SA" sz="4000" b="1" dirty="0" smtClean="0">
                <a:cs typeface="Traditional Arabic" pitchFamily="2" charset="-78"/>
              </a:rPr>
              <a:t>للهوية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452487" y="3146089"/>
            <a:ext cx="2127475" cy="17941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نشاط2.22: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من أنت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نشاط2.23: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ما الدافع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نشاط2.24: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التفكير الناقد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نشاط2.25: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الثوابت والمتغيرات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29322" y="357166"/>
            <a:ext cx="2928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ثانيًا:آثار هذه التغيرات: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357422" y="1285860"/>
            <a:ext cx="4572032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6000" b="1" dirty="0" smtClean="0">
                <a:cs typeface="Traditional Arabic" pitchFamily="2" charset="-78"/>
              </a:rPr>
              <a:t>وللرجولة </a:t>
            </a:r>
            <a:r>
              <a:rPr lang="ar-SA" sz="6000" b="1" dirty="0" smtClean="0">
                <a:cs typeface="Traditional Arabic" pitchFamily="2" charset="-78"/>
              </a:rPr>
              <a:t>عقبات...</a:t>
            </a:r>
            <a:endParaRPr lang="ar-SA" sz="6000" b="1" dirty="0" smtClean="0">
              <a:cs typeface="Traditional Arabic" pitchFamily="2" charset="-78"/>
            </a:endParaRPr>
          </a:p>
          <a:p>
            <a:endParaRPr lang="ar-SA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429388" y="285728"/>
            <a:ext cx="235745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chemeClr val="bg1"/>
                </a:solidFill>
                <a:cs typeface="Traditional Arabic" pitchFamily="2" charset="-78"/>
              </a:rPr>
              <a:t>الوحدة </a:t>
            </a:r>
            <a:r>
              <a:rPr lang="ar-SA" sz="4000" b="1" dirty="0" smtClean="0">
                <a:solidFill>
                  <a:schemeClr val="bg1"/>
                </a:solidFill>
                <a:cs typeface="Traditional Arabic" pitchFamily="2" charset="-78"/>
              </a:rPr>
              <a:t>الثالثة</a:t>
            </a:r>
            <a:endParaRPr lang="ar-SA" sz="4000" b="1" dirty="0">
              <a:solidFill>
                <a:schemeClr val="bg1"/>
              </a:solidFill>
              <a:cs typeface="Traditional Arabic" pitchFamily="2" charset="-78"/>
            </a:endParaRPr>
          </a:p>
        </p:txBody>
      </p:sp>
      <p:pic>
        <p:nvPicPr>
          <p:cNvPr id="17" name="صورة 16" descr="39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857488" y="2643182"/>
            <a:ext cx="3857652" cy="23657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9" name="صورة 18" descr="png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6215082"/>
            <a:ext cx="934172" cy="642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لا أحد يفهمني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667526" y="2857496"/>
            <a:ext cx="3966739" cy="25717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أولاً:مشكلات يعاني منها المراهقون: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يعاملونني كطفل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00430" y="2928934"/>
            <a:ext cx="2085188" cy="24340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أولاً:مشكلات يعاني منها المراهقون: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ابتعد عن طريقي!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452487" y="3251659"/>
            <a:ext cx="2333959" cy="17426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أولاً:مشكلات يعاني منها المراهقون: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نشاط1.2:</a:t>
            </a: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تأمل معي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الحب عذاب!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457674" y="3251659"/>
            <a:ext cx="2323585" cy="17426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أولاً:مشكلات يعاني منها المراهقون: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285852" y="114298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بدون تعليق!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rcRect t="7143" b="8929"/>
          <a:stretch>
            <a:fillRect/>
          </a:stretch>
        </p:blipFill>
        <p:spPr>
          <a:xfrm>
            <a:off x="1928794" y="1928802"/>
            <a:ext cx="5105553" cy="33575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أولاً:مشكلات يعاني منها المراهقون: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cs typeface="Traditional Arabic" pitchFamily="2" charset="-78"/>
              </a:rPr>
              <a:t>مع الخيل </a:t>
            </a:r>
            <a:r>
              <a:rPr lang="ar-SA" sz="4000" b="1" dirty="0" err="1" smtClean="0">
                <a:cs typeface="Traditional Arabic" pitchFamily="2" charset="-78"/>
              </a:rPr>
              <a:t>ياشقرا</a:t>
            </a:r>
            <a:r>
              <a:rPr lang="ar-SA" sz="4000" b="1" dirty="0" smtClean="0">
                <a:cs typeface="Traditional Arabic" pitchFamily="2" charset="-78"/>
              </a:rPr>
              <a:t>!</a:t>
            </a:r>
            <a:endParaRPr lang="en-US" sz="4000" b="1" dirty="0" smtClean="0">
              <a:cs typeface="Traditional Arabic" pitchFamily="2" charset="-78"/>
            </a:endParaRP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457674" y="3251659"/>
            <a:ext cx="2323585" cy="17426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ربع نص 9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أولاً:مشكلات يعاني منها المراهقون: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نشاط3.1: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ما الجميل فيها؟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ثانيًا:مزالق خطرة: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نشاط3.2: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عماد الدين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ثانيًا:مزالق خطرة: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4143380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نشاط3.3: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لا </a:t>
            </a:r>
            <a:r>
              <a:rPr lang="ar-SA" sz="4000" dirty="0" err="1" smtClean="0">
                <a:solidFill>
                  <a:schemeClr val="tx1"/>
                </a:solidFill>
                <a:cs typeface="Traditional Arabic" pitchFamily="2" charset="-78"/>
              </a:rPr>
              <a:t>تسطل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ثانيًا:مزالق خطرة:</a:t>
            </a:r>
            <a:endParaRPr lang="ar-SA" sz="28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3357554" y="3500438"/>
            <a:ext cx="28575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cs typeface="Traditional Arabic" pitchFamily="2" charset="-78"/>
                <a:hlinkClick r:id="rId4" action="ppaction://hlinkpres?slideindex=1&amp;slidetitle="/>
              </a:rPr>
              <a:t>انقر لتشغيل التدريب</a:t>
            </a:r>
            <a:endParaRPr lang="ar-SA" sz="2400" dirty="0"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نشاط3.4: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نكهات مميتة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ثانيًا:مزالق خطرة: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ثانيًا:مزالق خطرة:</a:t>
            </a:r>
            <a:endParaRPr lang="ar-SA" sz="2800" dirty="0"/>
          </a:p>
        </p:txBody>
      </p:sp>
      <p:pic>
        <p:nvPicPr>
          <p:cNvPr id="12" name="صورة 11" descr="Smoking2.jpg"/>
          <p:cNvPicPr/>
          <p:nvPr/>
        </p:nvPicPr>
        <p:blipFill>
          <a:blip r:embed="rId3"/>
          <a:srcRect t="15939"/>
          <a:stretch>
            <a:fillRect/>
          </a:stretch>
        </p:blipFill>
        <p:spPr>
          <a:xfrm rot="16200000">
            <a:off x="2554056" y="-911038"/>
            <a:ext cx="4227909" cy="8478829"/>
          </a:xfrm>
          <a:prstGeom prst="rect">
            <a:avLst/>
          </a:prstGeom>
        </p:spPr>
      </p:pic>
      <p:sp>
        <p:nvSpPr>
          <p:cNvPr id="13" name="شكل بيضاوي 12"/>
          <p:cNvSpPr/>
          <p:nvPr/>
        </p:nvSpPr>
        <p:spPr>
          <a:xfrm>
            <a:off x="1500166" y="4572008"/>
            <a:ext cx="214314" cy="142876"/>
          </a:xfrm>
          <a:prstGeom prst="ellipse">
            <a:avLst/>
          </a:prstGeom>
          <a:solidFill>
            <a:srgbClr val="FDE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85762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نشاط3.5: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اختصر الطريق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ثانيًا:مزالق خطرة: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9" name="صورة 8" descr="G:\صور\مجلد جديد\573669_591496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4214818"/>
            <a:ext cx="1846766" cy="1285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مستطيل ذو زوايا قطرية مستديرة 9"/>
          <p:cNvSpPr/>
          <p:nvPr/>
        </p:nvSpPr>
        <p:spPr>
          <a:xfrm>
            <a:off x="2000232" y="2000240"/>
            <a:ext cx="5786478" cy="1285884"/>
          </a:xfrm>
          <a:prstGeom prst="round2Diag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50000"/>
                  </a:schemeClr>
                </a:solidFill>
                <a:cs typeface="Traditional Arabic" pitchFamily="2" charset="-78"/>
              </a:rPr>
              <a:t>نشاط3.6:</a:t>
            </a:r>
            <a:endParaRPr lang="ar-SA" sz="4000" b="1" dirty="0" smtClean="0">
              <a:solidFill>
                <a:schemeClr val="tx2">
                  <a:lumMod val="50000"/>
                </a:schemeClr>
              </a:solidFill>
              <a:cs typeface="Traditional Arabic" pitchFamily="2" charset="-78"/>
            </a:endParaRPr>
          </a:p>
          <a:p>
            <a:pPr algn="ctr"/>
            <a:r>
              <a:rPr lang="ar-SA" sz="4000" dirty="0" smtClean="0">
                <a:solidFill>
                  <a:schemeClr val="tx1"/>
                </a:solidFill>
                <a:cs typeface="Traditional Arabic" pitchFamily="2" charset="-78"/>
              </a:rPr>
              <a:t>تمثيل الأدوار</a:t>
            </a:r>
            <a:endParaRPr lang="ar-SA" sz="4000" dirty="0">
              <a:solidFill>
                <a:schemeClr val="tx1"/>
              </a:solidFill>
              <a:cs typeface="Traditional Arabic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072066" y="357166"/>
            <a:ext cx="3786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Traditional Arabic" pitchFamily="2" charset="-78"/>
              </a:rPr>
              <a:t>ثانيًا:مزالق خطرة:</a:t>
            </a:r>
            <a:endParaRPr lang="ar-SA" sz="28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3214678" y="3429000"/>
            <a:ext cx="30003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cs typeface="Traditional Arabic" pitchFamily="2" charset="-78"/>
                <a:hlinkClick r:id="rId4" action="ppaction://hlinkfile"/>
              </a:rPr>
              <a:t>انقر هنا لتشغيل العرض</a:t>
            </a:r>
            <a:endParaRPr lang="ar-SA" sz="2400" dirty="0">
              <a:cs typeface="Traditional Arab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pic>
        <p:nvPicPr>
          <p:cNvPr id="8" name="صورة 7" descr="urself.jpg"/>
          <p:cNvPicPr/>
          <p:nvPr/>
        </p:nvPicPr>
        <p:blipFill>
          <a:blip r:embed="rId3"/>
          <a:srcRect t="17189" b="1920"/>
          <a:stretch>
            <a:fillRect/>
          </a:stretch>
        </p:blipFill>
        <p:spPr>
          <a:xfrm>
            <a:off x="3000364" y="1214422"/>
            <a:ext cx="3571900" cy="4286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000232" y="1714488"/>
            <a:ext cx="5786478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800" dirty="0" smtClean="0">
                <a:effectLst>
                  <a:reflection blurRad="6350" stA="55000" endA="300" endPos="45500" dir="5400000" sy="-100000" algn="bl" rotWithShape="0"/>
                </a:effectLst>
                <a:cs typeface="Traditional Arabic" pitchFamily="2" charset="-78"/>
              </a:rPr>
              <a:t>ختامًا</a:t>
            </a:r>
          </a:p>
          <a:p>
            <a:pPr algn="ctr"/>
            <a:r>
              <a:rPr lang="ar-SA" sz="60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cs typeface="Traditional Arabic" pitchFamily="2" charset="-78"/>
              </a:rPr>
              <a:t>شكرًا لكم</a:t>
            </a:r>
            <a:endParaRPr lang="ar-SA" sz="6000" b="1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cs typeface="Traditional Arabic" pitchFamily="2" charset="-78"/>
            </a:endParaRPr>
          </a:p>
        </p:txBody>
      </p:sp>
      <p:pic>
        <p:nvPicPr>
          <p:cNvPr id="17" name="صورة 16" descr="283945_464561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2" y="3500438"/>
            <a:ext cx="2857500" cy="20193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9" name="صورة 18" descr="png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6215082"/>
            <a:ext cx="934172" cy="642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690852_49536078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50345" y="214291"/>
            <a:ext cx="1037280" cy="7858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مجموعة 16"/>
          <p:cNvGrpSpPr/>
          <p:nvPr/>
        </p:nvGrpSpPr>
        <p:grpSpPr>
          <a:xfrm>
            <a:off x="-53776" y="5633719"/>
            <a:ext cx="9197776" cy="2510189"/>
            <a:chOff x="-53776" y="5633719"/>
            <a:chExt cx="9197776" cy="2510189"/>
          </a:xfrm>
        </p:grpSpPr>
        <p:sp>
          <p:nvSpPr>
            <p:cNvPr id="15" name="موجة 14"/>
            <p:cNvSpPr/>
            <p:nvPr/>
          </p:nvSpPr>
          <p:spPr>
            <a:xfrm rot="161755">
              <a:off x="-53776" y="5633719"/>
              <a:ext cx="9147389" cy="2071384"/>
            </a:xfrm>
            <a:prstGeom prst="wave">
              <a:avLst>
                <a:gd name="adj1" fmla="val 20000"/>
                <a:gd name="adj2" fmla="val -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4" name="موجة 13"/>
            <p:cNvSpPr/>
            <p:nvPr/>
          </p:nvSpPr>
          <p:spPr>
            <a:xfrm>
              <a:off x="0" y="57769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A50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6" name="موجة 15"/>
            <p:cNvSpPr/>
            <p:nvPr/>
          </p:nvSpPr>
          <p:spPr>
            <a:xfrm>
              <a:off x="-32" y="5929330"/>
              <a:ext cx="9144000" cy="2214578"/>
            </a:xfrm>
            <a:prstGeom prst="wave">
              <a:avLst>
                <a:gd name="adj1" fmla="val 18100"/>
                <a:gd name="adj2" fmla="val -1"/>
              </a:avLst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8" name="مستطيل ذو زوايا قطرية مستديرة 17"/>
          <p:cNvSpPr/>
          <p:nvPr/>
        </p:nvSpPr>
        <p:spPr>
          <a:xfrm>
            <a:off x="1428728" y="214290"/>
            <a:ext cx="7572428" cy="785818"/>
          </a:xfrm>
          <a:prstGeom prst="round2Diag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1" anchor="ctr"/>
          <a:lstStyle/>
          <a:p>
            <a:pPr algn="l"/>
            <a:r>
              <a:rPr lang="ar-SA" dirty="0" smtClean="0">
                <a:solidFill>
                  <a:srgbClr val="C00000"/>
                </a:solidFill>
                <a:cs typeface="AL-Mateen" pitchFamily="2" charset="-78"/>
              </a:rPr>
              <a:t>أنــا رجـــــــل</a:t>
            </a:r>
            <a:endParaRPr lang="ar-SA" dirty="0">
              <a:solidFill>
                <a:srgbClr val="C00000"/>
              </a:solidFill>
              <a:cs typeface="AL-Mateen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357290" y="1857364"/>
            <a:ext cx="6500858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chemeClr val="dk1"/>
                </a:solidFill>
                <a:cs typeface="Traditional Arabic" pitchFamily="2" charset="-78"/>
              </a:rPr>
              <a:t>صفات وخصائص ليست من الرجولة</a:t>
            </a:r>
          </a:p>
        </p:txBody>
      </p:sp>
      <p:pic>
        <p:nvPicPr>
          <p:cNvPr id="9" name="صورة 8" descr="DSC09036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10723" y="3271264"/>
            <a:ext cx="2450701" cy="17318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973</Words>
  <Application>Microsoft Office PowerPoint</Application>
  <PresentationFormat>عرض على الشاشة (3:4)‏</PresentationFormat>
  <Paragraphs>318</Paragraphs>
  <Slides>80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80</vt:i4>
      </vt:variant>
    </vt:vector>
  </HeadingPairs>
  <TitlesOfParts>
    <vt:vector size="8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الشريحة 74</vt:lpstr>
      <vt:lpstr>الشريحة 75</vt:lpstr>
      <vt:lpstr>الشريحة 76</vt:lpstr>
      <vt:lpstr>الشريحة 77</vt:lpstr>
      <vt:lpstr>الشريحة 78</vt:lpstr>
      <vt:lpstr>الشريحة 79</vt:lpstr>
      <vt:lpstr>الشريحة 80</vt:lpstr>
    </vt:vector>
  </TitlesOfParts>
  <Company>ITD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عبدالله البسّام</dc:creator>
  <cp:lastModifiedBy>عبدالله البسّام</cp:lastModifiedBy>
  <cp:revision>64</cp:revision>
  <dcterms:created xsi:type="dcterms:W3CDTF">2008-03-10T13:47:31Z</dcterms:created>
  <dcterms:modified xsi:type="dcterms:W3CDTF">2008-04-10T08:33:59Z</dcterms:modified>
</cp:coreProperties>
</file>